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8" r:id="rId4"/>
    <p:sldId id="261" r:id="rId5"/>
    <p:sldId id="257" r:id="rId6"/>
    <p:sldId id="262" r:id="rId7"/>
    <p:sldId id="263" r:id="rId8"/>
    <p:sldId id="264" r:id="rId9"/>
    <p:sldId id="259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EB-1AC7-45A5-8D7E-2DC3D4975956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6985-BD3B-4B6E-AF17-0A7E13981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E48-F330-4A53-8C6A-D5C3F8FF26FE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2966392" y="2699512"/>
            <a:ext cx="663128" cy="88417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591705" y="702223"/>
            <a:ext cx="2550319" cy="3400425"/>
          </a:xfrm>
          <a:prstGeom prst="ellipse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8003" y="1445630"/>
            <a:ext cx="4900061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빅데이터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플랫폼 아키텍처 설계</a:t>
            </a:r>
            <a:endParaRPr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385915" y="2717685"/>
            <a:ext cx="3076957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Nanum Myeongjo"/>
                <a:sym typeface="Nanum Myeongjo"/>
              </a:rPr>
              <a:t>김예은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2995" y="1565529"/>
            <a:ext cx="5191093" cy="53951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72995" y="2394204"/>
            <a:ext cx="5191093" cy="53951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96565" y="2833295"/>
            <a:ext cx="1999397" cy="2665863"/>
          </a:xfrm>
          <a:prstGeom prst="ellipse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262442" y="2799689"/>
            <a:ext cx="1759164" cy="2345552"/>
          </a:xfrm>
          <a:prstGeom prst="ellipse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92493" y="3583681"/>
            <a:ext cx="247470" cy="329960"/>
          </a:xfrm>
          <a:prstGeom prst="ellipse">
            <a:avLst/>
          </a:prstGeom>
          <a:solidFill>
            <a:srgbClr val="EDEDED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23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619672" y="2691893"/>
            <a:ext cx="5612537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다음 쿼리 수행 후 결과 설명하기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26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스마트카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운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행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정보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External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테이블 생성 및 조회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3578" y="920569"/>
            <a:ext cx="327050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쿼리문</a:t>
            </a:r>
            <a:r>
              <a:rPr lang="en-US" altLang="ko-KR" sz="11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</a:p>
          <a:p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SELECT 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wrk_date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car_number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count(*) </a:t>
            </a:r>
            <a:endParaRPr lang="en-US" altLang="ko-KR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From 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smartcar_status_info</a:t>
            </a:r>
            <a:endParaRPr lang="en-US" altLang="ko-KR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GROUP BY 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car_number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wrk_date</a:t>
            </a:r>
            <a:endParaRPr lang="en-US" altLang="ko-KR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ORDER BY 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wrk_date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car_number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;</a:t>
            </a:r>
            <a:endParaRPr lang="en-US" altLang="ko-KR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ko-KR" altLang="en-US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 descr="https://lh6.googleusercontent.com/EWGZzviejJEa8LNDN2fDn8kh5BxMlfajetT4onVyP10Tu9wS8Ey4CqHInM-ewZ6ziUR4O610ofZwi3j-VqYKMsRDZgTCaNv9Kgx7vRPeSRKlAV-OJfGGuLIl4uSEyFT789MXrTg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4" y="908720"/>
            <a:ext cx="503254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70823" y="3495880"/>
            <a:ext cx="4525586" cy="2669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03578" y="3888924"/>
            <a:ext cx="3270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 </a:t>
            </a:r>
            <a:r>
              <a:rPr lang="en-US" altLang="ko-KR" sz="11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smartcar_status_info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테이블에서 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wrk_date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car_number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count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(*) </a:t>
            </a:r>
            <a:r>
              <a:rPr lang="ko-KR" altLang="en-US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필드  정보 가져오고 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ORDER BY 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wrk_date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1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car_number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-&gt; </a:t>
            </a:r>
            <a:r>
              <a:rPr lang="en-US" altLang="ko-KR" sz="11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wrk_date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먼저 </a:t>
            </a:r>
            <a:r>
              <a:rPr lang="ko-KR" altLang="en-US" sz="11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정렬후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1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car_number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정렬</a:t>
            </a:r>
            <a:endParaRPr lang="en-US" altLang="ko-KR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GROUP BY </a:t>
            </a:r>
            <a:r>
              <a:rPr lang="en-US" altLang="ko-KR" sz="11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car_number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1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wrk_date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-&gt; </a:t>
            </a:r>
            <a:r>
              <a:rPr lang="ko-KR" altLang="en-US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모르겠습니다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..</a:t>
            </a:r>
          </a:p>
          <a:p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ko-KR" altLang="en-US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76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스마트카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운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행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정보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External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테이블 생성 및 조회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3578" y="920569"/>
            <a:ext cx="327050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쿼리문</a:t>
            </a:r>
            <a:r>
              <a:rPr lang="en-US" altLang="ko-KR" sz="11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1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SELECT 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substr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r_date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0, 8) as `</a:t>
            </a:r>
            <a:r>
              <a:rPr lang="ko-KR" altLang="en-US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적재일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`, count(*) as `</a:t>
            </a:r>
            <a:r>
              <a:rPr lang="ko-KR" altLang="en-US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건수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`</a:t>
            </a:r>
          </a:p>
          <a:p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from 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smartcar_drive_info</a:t>
            </a:r>
            <a:endParaRPr lang="en-US" altLang="ko-KR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GROUP BY 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substr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1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r_date</a:t>
            </a:r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0, 8);</a:t>
            </a:r>
          </a:p>
          <a:p>
            <a: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1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ko-KR" altLang="en-US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3578" y="3888924"/>
            <a:ext cx="32705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설명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</a:p>
          <a:p>
            <a:r>
              <a:rPr lang="en-US" altLang="ko-KR" sz="11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smartcar_drive_info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테이블의 필드 중 날짜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(substring(0,8)0</a:t>
            </a:r>
            <a:r>
              <a:rPr lang="ko-KR" altLang="en-US" sz="11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번째자리부터</a:t>
            </a:r>
            <a:r>
              <a:rPr lang="ko-KR" altLang="en-US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ko-KR" altLang="en-US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번째 자리까지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카운트만 날짜순으로 조회 </a:t>
            </a:r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b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ko-KR" altLang="en-US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050" name="Picture 2" descr="https://lh6.googleusercontent.com/fdBnVI-PM3snu6YjlWXXWVstwxdmo_gDtAoS37-vAv-gn2OPFR8GWvM4-wLD4_vM6exsSHmLnWWsgbPBUYi5AX1XBaxPbri41uhLBt_mrbytSaQggKpxphIRacILnCrg60dBT5k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4029"/>
            <a:ext cx="410445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87524" y="3356992"/>
            <a:ext cx="4525586" cy="2669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64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467544" y="2545440"/>
            <a:ext cx="8352928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차량의 다양한 장치로부터 발생하는 로그파일 수집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4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요구사항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1.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2780928"/>
            <a:ext cx="406381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-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차량의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다양한 장치로부터 발생하는 로그파일 수집 및 기능별 상태 점검</a:t>
            </a:r>
            <a:endParaRPr lang="ko-KR" altLang="en-US" sz="1600" dirty="0"/>
          </a:p>
          <a:p>
            <a:pPr algn="ctr"/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3" y="3785686"/>
            <a:ext cx="4501261" cy="29523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7" y="720514"/>
            <a:ext cx="4503839" cy="305111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0961" y="4725144"/>
            <a:ext cx="421434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2177" y="720514"/>
            <a:ext cx="452558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6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687655" y="2554714"/>
            <a:ext cx="8352928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운전자의 운행정보가 담긴 로그 실시간 수집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76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요구사항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2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2780928"/>
            <a:ext cx="4063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-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운전자의 운행 정보가 담긴 로그를 실시간으로 수집하여 주행패턴 분석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4" y="764704"/>
            <a:ext cx="4456484" cy="1552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4" y="2317279"/>
            <a:ext cx="4456484" cy="3810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4805" y="1772816"/>
            <a:ext cx="421434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422" y="980728"/>
            <a:ext cx="452558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7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2051720" y="2708920"/>
            <a:ext cx="5612537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HiveQL</a:t>
            </a: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이용한 </a:t>
            </a: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스마트카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상태 정보 </a:t>
            </a:r>
            <a:endParaRPr lang="en-US" altLang="ko-KR" sz="3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External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테이블 생성 및 조회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스마트카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상태 정보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External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테이블 생성 및 조회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2780928"/>
            <a:ext cx="4063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- Hive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이용한 </a:t>
            </a:r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스마트카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상태 정보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테이블 생성 및 조회 결과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908720"/>
            <a:ext cx="4061842" cy="25847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" y="3334926"/>
            <a:ext cx="4672508" cy="187189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50019" y="3645024"/>
            <a:ext cx="452558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217" y="836712"/>
            <a:ext cx="4525586" cy="2498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3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619672" y="2691893"/>
            <a:ext cx="5612537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HiveQL</a:t>
            </a: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이용한 </a:t>
            </a: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스마트카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운행 정보 </a:t>
            </a:r>
            <a:endParaRPr lang="en-US" altLang="ko-KR" sz="3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External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테이블 생성 및 조회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98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스마트카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운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행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정보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External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테이블 생성 및 조회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0" y="764704"/>
            <a:ext cx="4167926" cy="3667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4201756"/>
            <a:ext cx="4245967" cy="265624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8638" y="728700"/>
            <a:ext cx="4214345" cy="3132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017" y="4203852"/>
            <a:ext cx="452558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2780928"/>
            <a:ext cx="4063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- Hive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이용한 </a:t>
            </a:r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스마트카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운행 정보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테이블 생성 및 조회 결과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8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186</Words>
  <Application>Microsoft Office PowerPoint</Application>
  <PresentationFormat>화면 슬라이드 쇼(4:3)</PresentationFormat>
  <Paragraphs>84</Paragraphs>
  <Slides>12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빅데이터 플랫폼 아키텍처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분석기획</dc:title>
  <dc:creator>bigdata</dc:creator>
  <cp:lastModifiedBy>bigdata</cp:lastModifiedBy>
  <cp:revision>33</cp:revision>
  <dcterms:created xsi:type="dcterms:W3CDTF">2021-08-27T01:37:52Z</dcterms:created>
  <dcterms:modified xsi:type="dcterms:W3CDTF">2021-10-15T02:50:29Z</dcterms:modified>
</cp:coreProperties>
</file>