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69" r:id="rId9"/>
    <p:sldId id="27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2C4EB-1AC7-45A5-8D7E-2DC3D4975956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E6985-BD3B-4B6E-AF17-0A7E13981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62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93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81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50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14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6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33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9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70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91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2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6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D8E48-F330-4A53-8C6A-D5C3F8FF26FE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23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/>
          <p:nvPr/>
        </p:nvSpPr>
        <p:spPr>
          <a:xfrm>
            <a:off x="2888928" y="2699511"/>
            <a:ext cx="740592" cy="987456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5591705" y="702223"/>
            <a:ext cx="2550319" cy="3400425"/>
          </a:xfrm>
          <a:prstGeom prst="ellipse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248004" y="1445630"/>
            <a:ext cx="4323996" cy="111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anum Myeongjo"/>
              <a:buNone/>
            </a:pPr>
            <a:r>
              <a:rPr lang="ko-KR" altLang="en-US" sz="3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빅데이터</a:t>
            </a:r>
            <a:r>
              <a:rPr lang="ko-KR" altLang="en-US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플랫폼 테스트</a:t>
            </a:r>
            <a:endParaRPr sz="3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2385915" y="2717685"/>
            <a:ext cx="3076957" cy="142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Nanum Myeongjo"/>
                <a:sym typeface="Nanum Myeongjo"/>
              </a:rPr>
              <a:t>김예은</a:t>
            </a:r>
            <a:endParaRPr sz="2000" dirty="0"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1" name="Google Shape;91;p1"/>
          <p:cNvSpPr/>
          <p:nvPr/>
        </p:nvSpPr>
        <p:spPr>
          <a:xfrm flipV="1">
            <a:off x="172994" y="1573761"/>
            <a:ext cx="4326997" cy="45720"/>
          </a:xfrm>
          <a:prstGeom prst="rect">
            <a:avLst/>
          </a:prstGeom>
          <a:solidFill>
            <a:schemeClr val="accent3">
              <a:lumMod val="40000"/>
              <a:lumOff val="60000"/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"/>
          <p:cNvSpPr/>
          <p:nvPr/>
        </p:nvSpPr>
        <p:spPr>
          <a:xfrm flipV="1">
            <a:off x="172994" y="2402436"/>
            <a:ext cx="4326997" cy="45720"/>
          </a:xfrm>
          <a:prstGeom prst="rect">
            <a:avLst/>
          </a:prstGeom>
          <a:solidFill>
            <a:schemeClr val="accent3">
              <a:lumMod val="40000"/>
              <a:lumOff val="60000"/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4726208" y="2723259"/>
            <a:ext cx="2107938" cy="2810584"/>
          </a:xfrm>
          <a:prstGeom prst="ellipse">
            <a:avLst/>
          </a:prstGeom>
          <a:solidFill>
            <a:schemeClr val="accent3">
              <a:lumMod val="75000"/>
              <a:alpha val="21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7262442" y="1786487"/>
            <a:ext cx="1759164" cy="2345552"/>
          </a:xfrm>
          <a:prstGeom prst="ellipse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3592493" y="3583681"/>
            <a:ext cx="247470" cy="329960"/>
          </a:xfrm>
          <a:prstGeom prst="ellipse">
            <a:avLst/>
          </a:prstGeom>
          <a:solidFill>
            <a:srgbClr val="EDEDED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35238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"/>
          <p:cNvCxnSpPr/>
          <p:nvPr/>
        </p:nvCxnSpPr>
        <p:spPr>
          <a:xfrm>
            <a:off x="150019" y="700087"/>
            <a:ext cx="5400675" cy="0"/>
          </a:xfrm>
          <a:prstGeom prst="straightConnector1">
            <a:avLst/>
          </a:prstGeom>
          <a:noFill/>
          <a:ln w="25400" cap="flat" cmpd="sng">
            <a:solidFill>
              <a:schemeClr val="accent3">
                <a:lumMod val="40000"/>
                <a:lumOff val="60000"/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"/>
          <p:cNvSpPr txBox="1"/>
          <p:nvPr/>
        </p:nvSpPr>
        <p:spPr>
          <a:xfrm>
            <a:off x="150019" y="214313"/>
            <a:ext cx="52613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빅데이터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플랫폼 테스트 수행하기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716016" y="2996952"/>
            <a:ext cx="4104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(1) </a:t>
            </a:r>
            <a:r>
              <a:rPr lang="en-US" altLang="ko-KR" sz="15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SmartCar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로그 시뮬레이터 테스트 </a:t>
            </a:r>
            <a:endParaRPr lang="en-US" altLang="ko-KR" sz="15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필요한 폴더 생성 및 로그 시뮬레이터 테스트</a:t>
            </a:r>
            <a:endParaRPr lang="ko-KR" altLang="en-US" sz="15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45" y="764704"/>
            <a:ext cx="4037459" cy="35433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9" y="4077072"/>
            <a:ext cx="4037459" cy="270892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50018" y="4005064"/>
            <a:ext cx="4037459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375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"/>
          <p:cNvCxnSpPr/>
          <p:nvPr/>
        </p:nvCxnSpPr>
        <p:spPr>
          <a:xfrm>
            <a:off x="150019" y="700087"/>
            <a:ext cx="5400675" cy="0"/>
          </a:xfrm>
          <a:prstGeom prst="straightConnector1">
            <a:avLst/>
          </a:prstGeom>
          <a:noFill/>
          <a:ln w="25400" cap="flat" cmpd="sng">
            <a:solidFill>
              <a:schemeClr val="accent3">
                <a:lumMod val="40000"/>
                <a:lumOff val="60000"/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"/>
          <p:cNvSpPr txBox="1"/>
          <p:nvPr/>
        </p:nvSpPr>
        <p:spPr>
          <a:xfrm>
            <a:off x="150019" y="214313"/>
            <a:ext cx="52613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빅데이터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플랫폼 테스트 수행하기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716016" y="2996952"/>
            <a:ext cx="4104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arenBoth"/>
            </a:pPr>
            <a:r>
              <a:rPr lang="en-US" altLang="ko-KR" sz="15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SmartCar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로그 시뮬레이터 테스트</a:t>
            </a:r>
            <a:endParaRPr lang="en-US" altLang="ko-KR" sz="15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로그 시뮬레이터 확인 후 종료 </a:t>
            </a:r>
            <a:endParaRPr lang="en-US" altLang="ko-KR" sz="15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9" y="836712"/>
            <a:ext cx="4176464" cy="289006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50019" y="836713"/>
            <a:ext cx="4106961" cy="28900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20" y="3726780"/>
            <a:ext cx="4176464" cy="301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52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"/>
          <p:cNvCxnSpPr/>
          <p:nvPr/>
        </p:nvCxnSpPr>
        <p:spPr>
          <a:xfrm>
            <a:off x="150019" y="700087"/>
            <a:ext cx="5400675" cy="0"/>
          </a:xfrm>
          <a:prstGeom prst="straightConnector1">
            <a:avLst/>
          </a:prstGeom>
          <a:noFill/>
          <a:ln w="25400" cap="flat" cmpd="sng">
            <a:solidFill>
              <a:schemeClr val="accent3">
                <a:lumMod val="40000"/>
                <a:lumOff val="60000"/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"/>
          <p:cNvSpPr txBox="1"/>
          <p:nvPr/>
        </p:nvSpPr>
        <p:spPr>
          <a:xfrm>
            <a:off x="150019" y="214313"/>
            <a:ext cx="52613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빅데이터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플랫폼 테스트 수행하기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716016" y="2996952"/>
            <a:ext cx="4104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(2) </a:t>
            </a:r>
            <a:r>
              <a:rPr lang="en-US" altLang="ko-KR" sz="15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SmartCar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수집 기능 테스트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/>
            </a:r>
            <a:b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-Flume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설치 및 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Driver, </a:t>
            </a:r>
            <a:r>
              <a:rPr lang="en-US" altLang="ko-KR" sz="15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Smartcar</a:t>
            </a:r>
            <a:endParaRPr lang="en-US" altLang="ko-KR" sz="15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80" y="836713"/>
            <a:ext cx="3762375" cy="23218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9" y="3172600"/>
            <a:ext cx="4565997" cy="284868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60680" y="1340769"/>
            <a:ext cx="5070053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522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"/>
          <p:cNvCxnSpPr/>
          <p:nvPr/>
        </p:nvCxnSpPr>
        <p:spPr>
          <a:xfrm>
            <a:off x="150019" y="700087"/>
            <a:ext cx="5400675" cy="0"/>
          </a:xfrm>
          <a:prstGeom prst="straightConnector1">
            <a:avLst/>
          </a:prstGeom>
          <a:noFill/>
          <a:ln w="25400" cap="flat" cmpd="sng">
            <a:solidFill>
              <a:schemeClr val="accent3">
                <a:lumMod val="40000"/>
                <a:lumOff val="60000"/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"/>
          <p:cNvSpPr txBox="1"/>
          <p:nvPr/>
        </p:nvSpPr>
        <p:spPr>
          <a:xfrm>
            <a:off x="150019" y="214313"/>
            <a:ext cx="52613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빅데이터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플랫폼 테스트 수행하기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716016" y="2996952"/>
            <a:ext cx="4104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(2) </a:t>
            </a:r>
            <a:r>
              <a:rPr lang="en-US" altLang="ko-KR" sz="15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SmartCar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수집 기능 테스트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/>
            </a:r>
            <a:b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수집 확인 및 수집 종료</a:t>
            </a:r>
            <a:endParaRPr lang="en-US" altLang="ko-KR" sz="15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9" y="908721"/>
            <a:ext cx="4364509" cy="25202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68" y="3429000"/>
            <a:ext cx="4368960" cy="31908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13520" y="4581128"/>
            <a:ext cx="5070053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76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"/>
          <p:cNvCxnSpPr/>
          <p:nvPr/>
        </p:nvCxnSpPr>
        <p:spPr>
          <a:xfrm>
            <a:off x="150019" y="700087"/>
            <a:ext cx="5400675" cy="0"/>
          </a:xfrm>
          <a:prstGeom prst="straightConnector1">
            <a:avLst/>
          </a:prstGeom>
          <a:noFill/>
          <a:ln w="25400" cap="flat" cmpd="sng">
            <a:solidFill>
              <a:schemeClr val="accent3">
                <a:lumMod val="40000"/>
                <a:lumOff val="60000"/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"/>
          <p:cNvSpPr txBox="1"/>
          <p:nvPr/>
        </p:nvSpPr>
        <p:spPr>
          <a:xfrm>
            <a:off x="150019" y="214313"/>
            <a:ext cx="52613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빅데이터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플랫폼 테스트 수행하기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716016" y="2996952"/>
            <a:ext cx="41044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(3) </a:t>
            </a:r>
            <a:r>
              <a:rPr lang="en-US" altLang="ko-KR" sz="15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SmartCar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적재기능 테스트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/>
            </a:r>
            <a:b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로그시뮬레이터 실행 확인 및 </a:t>
            </a:r>
            <a:r>
              <a:rPr lang="en-US" altLang="ko-KR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Hadoop</a:t>
            </a:r>
            <a:r>
              <a:rPr lang="ko-KR" altLang="en-US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적재 위한 파일 이동 </a:t>
            </a:r>
            <a:endParaRPr lang="en-US" altLang="ko-KR" sz="15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9" y="836712"/>
            <a:ext cx="4854029" cy="32575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9" y="4094262"/>
            <a:ext cx="4854029" cy="221505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66005" y="3994130"/>
            <a:ext cx="5070053" cy="23151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093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"/>
          <p:cNvCxnSpPr/>
          <p:nvPr/>
        </p:nvCxnSpPr>
        <p:spPr>
          <a:xfrm>
            <a:off x="150019" y="700087"/>
            <a:ext cx="5400675" cy="0"/>
          </a:xfrm>
          <a:prstGeom prst="straightConnector1">
            <a:avLst/>
          </a:prstGeom>
          <a:noFill/>
          <a:ln w="25400" cap="flat" cmpd="sng">
            <a:solidFill>
              <a:schemeClr val="accent3">
                <a:lumMod val="40000"/>
                <a:lumOff val="60000"/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"/>
          <p:cNvSpPr txBox="1"/>
          <p:nvPr/>
        </p:nvSpPr>
        <p:spPr>
          <a:xfrm>
            <a:off x="150019" y="214313"/>
            <a:ext cx="52613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빅데이터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플랫폼 테스트 수행하기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716016" y="2996952"/>
            <a:ext cx="4104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(3) </a:t>
            </a:r>
            <a:r>
              <a:rPr lang="en-US" altLang="ko-KR" sz="15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SmartCar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적재기능 테스트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/>
            </a:r>
            <a:b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-HDFS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적재파일 확인</a:t>
            </a:r>
            <a:endParaRPr lang="en-US" altLang="ko-KR" sz="15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0" y="908720"/>
            <a:ext cx="4270838" cy="31432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0" y="4015992"/>
            <a:ext cx="4270838" cy="266430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23528" y="2480345"/>
            <a:ext cx="216024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5877272"/>
            <a:ext cx="216024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482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"/>
          <p:cNvCxnSpPr/>
          <p:nvPr/>
        </p:nvCxnSpPr>
        <p:spPr>
          <a:xfrm>
            <a:off x="150019" y="700087"/>
            <a:ext cx="5400675" cy="0"/>
          </a:xfrm>
          <a:prstGeom prst="straightConnector1">
            <a:avLst/>
          </a:prstGeom>
          <a:noFill/>
          <a:ln w="25400" cap="flat" cmpd="sng">
            <a:solidFill>
              <a:schemeClr val="accent3">
                <a:lumMod val="40000"/>
                <a:lumOff val="60000"/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"/>
          <p:cNvSpPr txBox="1"/>
          <p:nvPr/>
        </p:nvSpPr>
        <p:spPr>
          <a:xfrm>
            <a:off x="150019" y="214313"/>
            <a:ext cx="52613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빅데이터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플랫폼 적재 데이터 확인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809570" y="2924944"/>
            <a:ext cx="41044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(1) 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HDFS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적재 데이터 확인</a:t>
            </a:r>
            <a:endParaRPr lang="ko-KR" altLang="en-US" sz="15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9" y="782847"/>
            <a:ext cx="4698066" cy="268351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9" y="3466364"/>
            <a:ext cx="4659551" cy="297541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26756" y="3291688"/>
            <a:ext cx="2304256" cy="1834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037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"/>
          <p:cNvCxnSpPr/>
          <p:nvPr/>
        </p:nvCxnSpPr>
        <p:spPr>
          <a:xfrm>
            <a:off x="150019" y="700087"/>
            <a:ext cx="5400675" cy="0"/>
          </a:xfrm>
          <a:prstGeom prst="straightConnector1">
            <a:avLst/>
          </a:prstGeom>
          <a:noFill/>
          <a:ln w="25400" cap="flat" cmpd="sng">
            <a:solidFill>
              <a:schemeClr val="accent3">
                <a:lumMod val="40000"/>
                <a:lumOff val="60000"/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"/>
          <p:cNvSpPr txBox="1"/>
          <p:nvPr/>
        </p:nvSpPr>
        <p:spPr>
          <a:xfrm>
            <a:off x="150019" y="214313"/>
            <a:ext cx="52613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빅데이터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플랫폼 적재 데이터 확인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809570" y="2924944"/>
            <a:ext cx="41044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(2) </a:t>
            </a:r>
            <a:r>
              <a:rPr lang="en-US" altLang="ko-KR" sz="15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Hbase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적재확인</a:t>
            </a:r>
            <a:endParaRPr lang="ko-KR" altLang="en-US" sz="15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9" y="2545081"/>
            <a:ext cx="4565998" cy="36202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39" y="908720"/>
            <a:ext cx="4489778" cy="162877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26238" y="2296587"/>
            <a:ext cx="2304256" cy="1834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024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117</Words>
  <Application>Microsoft Office PowerPoint</Application>
  <PresentationFormat>화면 슬라이드 쇼(4:3)</PresentationFormat>
  <Paragraphs>20</Paragraphs>
  <Slides>9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빅데이터 플랫폼 테스트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 분석기획</dc:title>
  <dc:creator>bigdata</dc:creator>
  <cp:lastModifiedBy>bigdata</cp:lastModifiedBy>
  <cp:revision>31</cp:revision>
  <dcterms:created xsi:type="dcterms:W3CDTF">2021-08-27T01:37:52Z</dcterms:created>
  <dcterms:modified xsi:type="dcterms:W3CDTF">2021-10-08T02:11:29Z</dcterms:modified>
</cp:coreProperties>
</file>