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61" r:id="rId5"/>
    <p:sldId id="257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966392" y="2699512"/>
            <a:ext cx="663128" cy="88417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3" y="1445630"/>
            <a:ext cx="4900061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탐색적 데이터 분석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65529"/>
            <a:ext cx="3456525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394204"/>
            <a:ext cx="3456525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2799689"/>
            <a:ext cx="1759164" cy="2345552"/>
          </a:xfrm>
          <a:prstGeom prst="ellipse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467544" y="2545440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altLang="ko-KR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1. </a:t>
            </a:r>
            <a:r>
              <a:rPr lang="en-US" altLang="ko-KR" sz="3200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Fahsion</a:t>
            </a:r>
            <a:r>
              <a:rPr lang="ko-KR" altLang="en-US" sz="32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en-US" altLang="ko-KR" sz="32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MNIST </a:t>
            </a:r>
            <a:r>
              <a:rPr lang="ko-KR" altLang="en-US" sz="32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데이터 셋 불러오기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9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1. </a:t>
            </a:r>
            <a:r>
              <a:rPr lang="en-US" altLang="ko-KR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Fahsion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MNIST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데이터 셋 불러오기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780928"/>
            <a:ext cx="406381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buFontTx/>
              <a:buChar char="-"/>
            </a:pP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Fashion MNIST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데이터 셋 불러오기 및 데이터 구조 확인</a:t>
            </a:r>
            <a:endParaRPr lang="en-US" altLang="ko-KR" sz="1600" dirty="0" smtClean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r>
              <a:rPr lang="en-US" altLang="ko-KR" sz="1600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Train_data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와 </a:t>
            </a:r>
            <a:r>
              <a:rPr lang="en-US" altLang="ko-KR" sz="1600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test_data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는 각각 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28x28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형태를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가지는 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60000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개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,10000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개 이미지의 </a:t>
            </a:r>
            <a:r>
              <a:rPr lang="ko-KR" altLang="en-US" sz="1600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어레이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en-US" altLang="ko-KR" sz="1600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train_labe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en-US" altLang="ko-KR" sz="1600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test_label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은 각각 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0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에서 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9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사이의 정수 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60000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개</a:t>
            </a:r>
            <a:r>
              <a:rPr lang="en-US" altLang="ko-KR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10000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개의 </a:t>
            </a:r>
            <a:r>
              <a:rPr lang="ko-KR" altLang="en-US" sz="1600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어레이임을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알 수 있음</a:t>
            </a:r>
            <a:endParaRPr lang="ko-KR" altLang="en-US" sz="1600" dirty="0"/>
          </a:p>
          <a:p>
            <a:pPr algn="ctr"/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1066800"/>
            <a:ext cx="442664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3225047" y="2589758"/>
            <a:ext cx="2910376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시각화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6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시각화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1067" y="2764065"/>
            <a:ext cx="4063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-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데이터를 시각화하여 확인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" y="1052736"/>
            <a:ext cx="4896795" cy="51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2051720" y="2708920"/>
            <a:ext cx="5612537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전처리 및 모델 설계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3.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전처리 및 모델 설계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3705" y="2492896"/>
            <a:ext cx="35282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0~255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사이의 값을 갖는 훈련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/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테ㅔ스트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데이터들이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0.0~1.0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사이의 값을 갖도록 변환한 후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,</a:t>
            </a:r>
          </a:p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Sequential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클래스를 이용하여 신경망 모델을 순서대로 구성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Flatten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클래스로 입력데이터를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1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차원으로 변환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" y="1052736"/>
            <a:ext cx="5229225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1835696" y="2564904"/>
            <a:ext cx="5612537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 컴파일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훈련 및 정확도 평가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28182"/>
            <a:ext cx="5261372" cy="34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4.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 컴파일</a:t>
            </a:r>
            <a:r>
              <a:rPr lang="en-US" altLang="ko-KR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훈련 및 정확도 평가</a:t>
            </a:r>
            <a:endParaRPr lang="ko-KR" altLang="en-US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92080" y="2321876"/>
            <a:ext cx="3631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loss: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훈련과정에서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모델오차 측정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Optimizer: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데이터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손실함수를 바탕으로 모델을 업데이트하는 방식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Metrics: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훈련과 테스트 단계를 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평가하기위해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사용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r>
              <a:rPr lang="en-US" altLang="ko-KR" sz="15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</a:t>
            </a:r>
            <a:r>
              <a:rPr lang="en-US" altLang="ko-KR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acc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로 설정하여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이미지를 올바르게 분류한 비율로 모델 평가 후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,</a:t>
            </a:r>
          </a:p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Fit()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메서드를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훈련에 사용할 이미지와 데이터 레이블 입력 후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학습 반복할 횟수 설정</a:t>
            </a:r>
            <a:endParaRPr lang="en-US" altLang="ko-KR" sz="15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  <a:sym typeface="Malgun Gothic"/>
            </a:endParaRPr>
          </a:p>
          <a:p>
            <a:pPr marL="285750" lvl="0" indent="-285750" algn="ctr">
              <a:buFontTx/>
              <a:buChar char="-"/>
            </a:pP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10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회의 반복 학습을 통해 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87%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정확도로 분류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3" y="836713"/>
            <a:ext cx="4994151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193</Words>
  <Application>Microsoft Office PowerPoint</Application>
  <PresentationFormat>화면 슬라이드 쇼(4:3)</PresentationFormat>
  <Paragraphs>22</Paragraphs>
  <Slides>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탐색적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43</cp:revision>
  <dcterms:created xsi:type="dcterms:W3CDTF">2021-08-27T01:37:52Z</dcterms:created>
  <dcterms:modified xsi:type="dcterms:W3CDTF">2021-11-05T02:24:26Z</dcterms:modified>
</cp:coreProperties>
</file>