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8" r:id="rId4"/>
    <p:sldId id="277" r:id="rId5"/>
    <p:sldId id="276" r:id="rId6"/>
    <p:sldId id="258" r:id="rId7"/>
    <p:sldId id="26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통계기반분석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데이터 불러오기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70" name="Picture 2" descr="https://lh3.googleusercontent.com/iJQ0A3cWDb-MKcGG20h1lIla82tZanE_AFBXo-9xjLrTKhXYNrGNqNBJgYD1wVfH77FmhQtls-LX2fsGpS7Asnhr_6DyyLyEMEm2ngXu78cCT-JnNB-G2QtSTiAc-ddW-V6Njj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3" y="1052736"/>
            <a:ext cx="7134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3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65527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3200" dirty="0"/>
              <a:t>영화 리뷰 데이터 전처리 작업</a:t>
            </a:r>
            <a:r>
              <a:rPr lang="en-US" altLang="ko-KR" sz="3200" dirty="0"/>
              <a:t>2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2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데이터 전처리 작업</a:t>
            </a:r>
            <a:r>
              <a:rPr lang="en-US" altLang="ko-KR" dirty="0"/>
              <a:t>2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48" name="Picture 4" descr="https://lh3.googleusercontent.com/XtzIxeKzAEkDvtggqETLAfXCKysYhcNOTiWtkYecrHpo48Zbgo1dezSx81o8oyoSmeG-uA2-aZMM7wBUhl7HZhpkZw2cTWdGTleSi75XARW7xXSFbnetBm517NkWMD70bjmvJ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477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9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6624736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5. </a:t>
            </a:r>
            <a:r>
              <a:rPr lang="ko-KR" altLang="en-US" sz="3200" dirty="0"/>
              <a:t>영화 리뷰 데이터 전처리 작업</a:t>
            </a:r>
            <a:r>
              <a:rPr lang="en-US" altLang="ko-KR" sz="3200" dirty="0"/>
              <a:t>3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2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데이터 전처리 작업</a:t>
            </a:r>
            <a:r>
              <a:rPr lang="en-US" altLang="ko-KR" dirty="0"/>
              <a:t>3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122" name="Picture 2" descr="https://lh6.googleusercontent.com/HbjBRRz0BAxGnETyr-eAeEVe3GZJnhnkGdrftNOC3KZXR3jvwuTd4oif6kXe4HhGqOczrCD0ORYJPdLfjwbGFIaBv6Su_v6XCFTGsXSRZPry6YzC5fe6aVHBoXXM5294aAwzGW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4010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9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6. </a:t>
            </a:r>
            <a:r>
              <a:rPr lang="ko-KR" altLang="en-US" sz="3200" dirty="0"/>
              <a:t>영화 리뷰 모델 생성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2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모델 생성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98" name="Picture 2" descr="https://lh4.googleusercontent.com/V9fax-pYCTSsyV4IdTbE6HPlY46KNYFA3zb5ZWFHp1c9aK_vWpf3Oo3BnOtovwgPClF6AOm1sNq7tIuL1SGBU6o7_5UQqqaDF8ekPKAuztOUYP8sbIDM8LH_alf742v8Wq0kI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7" y="1628800"/>
            <a:ext cx="7745698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7. </a:t>
            </a:r>
            <a:r>
              <a:rPr lang="ko-KR" altLang="en-US" sz="3200" dirty="0"/>
              <a:t>영화 리뷰 모델 설정 및 학습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2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모델 설정 및 학습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4" name="Picture 2" descr="https://lh6.googleusercontent.com/179n2rdEC_iqinh6ywDTn0GqHQTwBUGLthgfaq2XAoh-noLu64pLz2xH4VmSBhdw98ix-1uYQah8bi0r0TE0xP8-6cVerYuwG37ECCd4VQUxu5DPulf0iFI28me27hQO5vP4H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14140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9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8. </a:t>
            </a:r>
            <a:r>
              <a:rPr lang="ko-KR" altLang="en-US" sz="3200" dirty="0"/>
              <a:t>영화 리뷰 모델 평가 및 저장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9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2. </a:t>
            </a:r>
            <a:r>
              <a:rPr lang="ko-KR" altLang="en-US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다음 아래의 문장을 형태소 분석하시오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모델 평가 및 저장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18" name="Picture 2" descr="https://lh4.googleusercontent.com/EskCk_nEIcsVh-QWA-EdOf2or7jtPwnQR909oCA01qNsep2tIXPfYzAVePe_J9LQ7RmavLdAF9sURCSkUu-BuvfK4e8MUrMt0vxTCacDOQ09NyqxMbsWOiTugMo2KFWlIR7VTK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36" y="1412776"/>
            <a:ext cx="76581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9. </a:t>
            </a:r>
            <a:r>
              <a:rPr lang="ko-KR" altLang="en-US" sz="3200" dirty="0"/>
              <a:t>영화 리뷰 모델 테스트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92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모델 테스트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194" name="Picture 2" descr="https://lh4.googleusercontent.com/13L0U1oX9vifB0dj6HNPu-D9Jb6t8Kuc19Mikboz8rqC2zVc-N_CBia9eNmtTIEGBJYQ4LtCbQfe457dyIwYFdN3s8q1Ix-FfZfI0LY6z-Bqy-6Kkx-VLtPnli1rj6RGnlf4h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587692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ko-KR" altLang="en-US" dirty="0" smtClean="0"/>
              <a:t>형태소 분석</a:t>
            </a:r>
            <a:endParaRPr lang="ko-KR" altLang="en-US"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0112" y="4077072"/>
            <a:ext cx="3222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명사 </a:t>
            </a:r>
            <a:r>
              <a:rPr lang="en-US" altLang="ko-KR" sz="1000" dirty="0" smtClean="0"/>
              <a:t>: ['</a:t>
            </a:r>
            <a:r>
              <a:rPr lang="ko-KR" altLang="en-US" sz="1000" dirty="0" smtClean="0"/>
              <a:t>자연어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자연어처리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인간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인식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분야</a:t>
            </a:r>
            <a:r>
              <a:rPr lang="en-US" altLang="ko-KR" sz="1000" dirty="0" smtClean="0"/>
              <a:t>'] </a:t>
            </a:r>
            <a:endParaRPr lang="ko-KR" altLang="en-US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형태소 </a:t>
            </a:r>
            <a:r>
              <a:rPr lang="en-US" altLang="ko-KR" sz="1000" dirty="0" smtClean="0"/>
              <a:t>: ['</a:t>
            </a:r>
            <a:r>
              <a:rPr lang="ko-KR" altLang="en-US" sz="1000" dirty="0" smtClean="0"/>
              <a:t>자연어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', '(', 'NLP', ')', '</a:t>
            </a:r>
            <a:r>
              <a:rPr lang="ko-KR" altLang="en-US" sz="1000" dirty="0" smtClean="0"/>
              <a:t>늘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인간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인식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하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분야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이</a:t>
            </a:r>
            <a:r>
              <a:rPr lang="en-US" altLang="ko-KR" sz="1000" dirty="0" smtClean="0"/>
              <a:t>', '</a:t>
            </a:r>
            <a:r>
              <a:rPr lang="ko-KR" altLang="en-US" sz="1000" dirty="0" smtClean="0"/>
              <a:t>ㅂ니다</a:t>
            </a:r>
            <a:r>
              <a:rPr lang="en-US" altLang="ko-KR" sz="1000" dirty="0" smtClean="0"/>
              <a:t>', '.'] </a:t>
            </a:r>
            <a:endParaRPr lang="ko-KR" altLang="en-US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r>
              <a:rPr lang="ko-KR" altLang="en-US" sz="1000" dirty="0" smtClean="0"/>
              <a:t>품사 </a:t>
            </a:r>
            <a:r>
              <a:rPr lang="en-US" altLang="ko-KR" sz="1000" dirty="0" smtClean="0"/>
              <a:t>: [('</a:t>
            </a:r>
            <a:r>
              <a:rPr lang="ko-KR" altLang="en-US" sz="1000" dirty="0" smtClean="0"/>
              <a:t>자연어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처리</a:t>
            </a:r>
            <a:r>
              <a:rPr lang="en-US" altLang="ko-KR" sz="1000" dirty="0" smtClean="0"/>
              <a:t>', 'NNG'), ('(', 'SS'), ('NLP', 'OL'), (')', 'SS'), ('</a:t>
            </a:r>
            <a:r>
              <a:rPr lang="ko-KR" altLang="en-US" sz="1000" dirty="0" smtClean="0"/>
              <a:t>늘</a:t>
            </a:r>
            <a:r>
              <a:rPr lang="en-US" altLang="ko-KR" sz="1000" dirty="0" smtClean="0"/>
              <a:t>', 'VV'), ('</a:t>
            </a:r>
            <a:r>
              <a:rPr lang="ko-KR" altLang="en-US" sz="1000" dirty="0" smtClean="0"/>
              <a:t>ㄴ</a:t>
            </a:r>
            <a:r>
              <a:rPr lang="en-US" altLang="ko-KR" sz="1000" dirty="0" smtClean="0"/>
              <a:t>', 'ETD'), ('</a:t>
            </a:r>
            <a:r>
              <a:rPr lang="ko-KR" altLang="en-US" sz="1000" dirty="0" smtClean="0"/>
              <a:t>컴퓨터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', 'JKS'), ('</a:t>
            </a:r>
            <a:r>
              <a:rPr lang="ko-KR" altLang="en-US" sz="1000" dirty="0" smtClean="0"/>
              <a:t>인간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의</a:t>
            </a:r>
            <a:r>
              <a:rPr lang="en-US" altLang="ko-KR" sz="1000" dirty="0" smtClean="0"/>
              <a:t>', 'JKG'), ('</a:t>
            </a:r>
            <a:r>
              <a:rPr lang="ko-KR" altLang="en-US" sz="1000" dirty="0" smtClean="0"/>
              <a:t>언어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를</a:t>
            </a:r>
            <a:r>
              <a:rPr lang="en-US" altLang="ko-KR" sz="1000" dirty="0" smtClean="0"/>
              <a:t>', 'JKO'), ('</a:t>
            </a:r>
            <a:r>
              <a:rPr lang="ko-KR" altLang="en-US" sz="1000" dirty="0" smtClean="0"/>
              <a:t>인식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하</a:t>
            </a:r>
            <a:r>
              <a:rPr lang="en-US" altLang="ko-KR" sz="1000" dirty="0" smtClean="0"/>
              <a:t>', 'XSV'), ('</a:t>
            </a:r>
            <a:r>
              <a:rPr lang="ko-KR" altLang="en-US" sz="1000" dirty="0" smtClean="0"/>
              <a:t>는</a:t>
            </a:r>
            <a:r>
              <a:rPr lang="en-US" altLang="ko-KR" sz="1000" dirty="0" smtClean="0"/>
              <a:t>', 'ETD'), ('</a:t>
            </a:r>
            <a:r>
              <a:rPr lang="ko-KR" altLang="en-US" sz="1000" dirty="0" smtClean="0"/>
              <a:t>분야</a:t>
            </a:r>
            <a:r>
              <a:rPr lang="en-US" altLang="ko-KR" sz="1000" dirty="0" smtClean="0"/>
              <a:t>', 'NNG'), ('</a:t>
            </a:r>
            <a:r>
              <a:rPr lang="ko-KR" altLang="en-US" sz="1000" dirty="0" smtClean="0"/>
              <a:t>이</a:t>
            </a:r>
            <a:r>
              <a:rPr lang="en-US" altLang="ko-KR" sz="1000" dirty="0" smtClean="0"/>
              <a:t>', 'VCP'), ('</a:t>
            </a:r>
            <a:r>
              <a:rPr lang="ko-KR" altLang="en-US" sz="1000" dirty="0" smtClean="0"/>
              <a:t>ㅂ니다</a:t>
            </a:r>
            <a:r>
              <a:rPr lang="en-US" altLang="ko-KR" sz="1000" dirty="0" smtClean="0"/>
              <a:t>', 'EFN'), ('.', 'SF')]</a:t>
            </a:r>
            <a:endParaRPr lang="ko-KR" altLang="en-US" sz="1000" dirty="0" smtClean="0"/>
          </a:p>
          <a:p>
            <a:r>
              <a:rPr lang="ko-KR" altLang="en-US" sz="1000" dirty="0" smtClean="0"/>
              <a:t/>
            </a:r>
            <a:br>
              <a:rPr lang="ko-KR" altLang="en-US" sz="1000" dirty="0" smtClean="0"/>
            </a:b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519581" y="1052736"/>
            <a:ext cx="2286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/>
              <a:t>자연어처리</a:t>
            </a:r>
            <a:r>
              <a:rPr lang="en-US" altLang="ko-KR" sz="1100" dirty="0"/>
              <a:t>(NLP)</a:t>
            </a:r>
            <a:r>
              <a:rPr lang="ko-KR" altLang="en-US" sz="1100" dirty="0"/>
              <a:t>는 컴퓨터가 인간의 언어를 </a:t>
            </a:r>
            <a:r>
              <a:rPr lang="ko-KR" altLang="en-US" sz="1100" dirty="0" smtClean="0"/>
              <a:t>인식하는 </a:t>
            </a:r>
            <a:r>
              <a:rPr lang="ko-KR" altLang="en-US" sz="1100" dirty="0"/>
              <a:t>분야입니다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dirty="0"/>
              <a:t/>
            </a:r>
            <a:br>
              <a:rPr lang="ko-KR" altLang="en-US" sz="1100" dirty="0"/>
            </a:br>
            <a:endParaRPr lang="ko-KR" altLang="en-US" sz="1100" dirty="0"/>
          </a:p>
        </p:txBody>
      </p:sp>
      <p:pic>
        <p:nvPicPr>
          <p:cNvPr id="10243" name="Picture 3" descr="C:\Users\bigdata\Desktop\시험파일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85" y="1268760"/>
            <a:ext cx="5656263" cy="224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아래의 작업을 수행하시오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733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r>
              <a:rPr lang="ko-KR" altLang="en-US" sz="3200" dirty="0"/>
              <a:t>텍스트 데이터 형태소 분석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23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/>
            <a:r>
              <a:rPr lang="ko-KR" altLang="en-US" dirty="0"/>
              <a:t>텍스트 데이터 형태소 분석</a:t>
            </a:r>
            <a:endParaRPr lang="ko-KR" altLang="en-US" dirty="0"/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 descr="https://lh5.googleusercontent.com/zxyMYVON3waYJCvsy_KLXsS6lGbquJuKkMJVeJ08VaVhxl3FM5F-QkZDR0Csq49SoyjhJozYi5UZtPfFbzYg842Q_93qr5dVm89ngXDg_BjvwwsO40FVub30ZF7fdq1y1HjAa-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204864"/>
            <a:ext cx="5417708" cy="30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80295" y="1988840"/>
            <a:ext cx="2286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/>
              <a:t>한글데이터를 불러오기 위해 </a:t>
            </a:r>
            <a:r>
              <a:rPr lang="en-US" altLang="ko-KR" sz="1500" dirty="0" err="1"/>
              <a:t>knolpy</a:t>
            </a:r>
            <a:r>
              <a:rPr lang="en-US" altLang="ko-KR" sz="1500" dirty="0"/>
              <a:t> </a:t>
            </a:r>
            <a:r>
              <a:rPr lang="ko-KR" altLang="en-US" sz="1500" dirty="0"/>
              <a:t>패키지를 설치합니다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dirty="0" err="1"/>
              <a:t>Okt</a:t>
            </a:r>
            <a:r>
              <a:rPr lang="en-US" altLang="ko-KR" sz="1500" dirty="0"/>
              <a:t> </a:t>
            </a:r>
            <a:r>
              <a:rPr lang="ko-KR" altLang="en-US" sz="1500" dirty="0"/>
              <a:t>객체를 생성하고 </a:t>
            </a:r>
            <a:endParaRPr lang="ko-KR" altLang="en-US" sz="1500" dirty="0"/>
          </a:p>
          <a:p>
            <a:r>
              <a:rPr lang="ko-KR" altLang="en-US" sz="1500" dirty="0"/>
              <a:t>한글 이외의 텍스트는 걸러냅니다</a:t>
            </a:r>
            <a:r>
              <a:rPr lang="en-US" altLang="ko-KR" sz="1500" dirty="0"/>
              <a:t>.</a:t>
            </a:r>
            <a:endParaRPr lang="ko-KR" altLang="en-US" sz="1500" dirty="0"/>
          </a:p>
          <a:p>
            <a:r>
              <a:rPr lang="ko-KR" altLang="en-US" sz="1500" dirty="0"/>
              <a:t/>
            </a:r>
            <a:br>
              <a:rPr lang="ko-KR" altLang="en-US" sz="1500" dirty="0"/>
            </a:br>
            <a:r>
              <a:rPr lang="en-US" altLang="ko-KR" sz="1500" dirty="0" err="1"/>
              <a:t>Okt</a:t>
            </a:r>
            <a:r>
              <a:rPr lang="ko-KR" altLang="en-US" sz="1500" dirty="0"/>
              <a:t>객체의 </a:t>
            </a:r>
            <a:r>
              <a:rPr lang="en-US" altLang="ko-KR" sz="1500" dirty="0"/>
              <a:t>morphs</a:t>
            </a:r>
            <a:r>
              <a:rPr lang="ko-KR" altLang="en-US" sz="1500" dirty="0"/>
              <a:t>에서 최소단위인 형태소를 분리해냅니다</a:t>
            </a:r>
            <a:r>
              <a:rPr lang="en-US" altLang="ko-KR" sz="1500" dirty="0"/>
              <a:t>.  </a:t>
            </a:r>
            <a:endParaRPr lang="ko-KR" altLang="en-US" sz="1500" dirty="0"/>
          </a:p>
          <a:p>
            <a:r>
              <a:rPr lang="ko-KR" altLang="en-US" sz="1500" dirty="0"/>
              <a:t/>
            </a:r>
            <a:br>
              <a:rPr lang="ko-KR" altLang="en-US" sz="1500" dirty="0"/>
            </a:b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5976663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200" dirty="0"/>
              <a:t>영화 리뷰 데이터 불러오기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ko-KR" altLang="en-US" dirty="0"/>
              <a:t>영화 리뷰 데이터 불러오기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0" name="Picture 2" descr="https://lh5.googleusercontent.com/rwK61yeNLszADXFLXz1m5ZUmTN4KvejigdEwidyJNVuGQjSMjiOmc6djyxioE3htgmyB_fzwRUHVe74V3CvkZox3D81LSXr5eZyEbuRnowej1DO9lOd9B9y1XA8tBNFeJX_if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749617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259632" y="2589758"/>
            <a:ext cx="65527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altLang="ko-KR" sz="3200" dirty="0"/>
              <a:t>3. </a:t>
            </a:r>
            <a:r>
              <a:rPr lang="ko-KR" altLang="en-US" sz="3200" dirty="0"/>
              <a:t>영화 리뷰 데이터 전처리 작업</a:t>
            </a:r>
            <a:r>
              <a:rPr lang="en-US" altLang="ko-KR" sz="3200" dirty="0"/>
              <a:t>1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77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139</Words>
  <Application>Microsoft Office PowerPoint</Application>
  <PresentationFormat>화면 슬라이드 쇼(4:3)</PresentationFormat>
  <Paragraphs>34</Paragraphs>
  <Slides>22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통계기반분석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52</cp:revision>
  <dcterms:created xsi:type="dcterms:W3CDTF">2021-08-27T01:37:52Z</dcterms:created>
  <dcterms:modified xsi:type="dcterms:W3CDTF">2021-11-25T01:48:04Z</dcterms:modified>
</cp:coreProperties>
</file>