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통계기반분석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</a:t>
            </a: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모집단 평균의 가설설정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가설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유의수준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통계량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결론</a:t>
            </a:r>
            <a:endParaRPr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848872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7848872" cy="2232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587727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7078" y="2924944"/>
            <a:ext cx="635520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Iris </a:t>
            </a: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결정 트리 실습하기 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분석코드 완성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 결과 첨부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608511" cy="461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905286"/>
            <a:ext cx="2714625" cy="5181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5736" y="357301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1600" y="443711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920" y="5013176"/>
            <a:ext cx="22769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30</Words>
  <Application>Microsoft Office PowerPoint</Application>
  <PresentationFormat>화면 슬라이드 쇼(4:3)</PresentationFormat>
  <Paragraphs>6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통계기반분석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46</cp:revision>
  <dcterms:created xsi:type="dcterms:W3CDTF">2021-08-27T01:37:52Z</dcterms:created>
  <dcterms:modified xsi:type="dcterms:W3CDTF">2021-11-17T06:51:39Z</dcterms:modified>
</cp:coreProperties>
</file>