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DE0-A2ED-4068-AA15-A2E0C671564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FBF1-F81A-4CF2-ACB4-E2D95CD0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8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DE0-A2ED-4068-AA15-A2E0C671564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FBF1-F81A-4CF2-ACB4-E2D95CD0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9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DE0-A2ED-4068-AA15-A2E0C671564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FBF1-F81A-4CF2-ACB4-E2D95CD0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21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DE0-A2ED-4068-AA15-A2E0C671564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FBF1-F81A-4CF2-ACB4-E2D95CD0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18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DE0-A2ED-4068-AA15-A2E0C671564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FBF1-F81A-4CF2-ACB4-E2D95CD0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9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DE0-A2ED-4068-AA15-A2E0C671564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FBF1-F81A-4CF2-ACB4-E2D95CD0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69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DE0-A2ED-4068-AA15-A2E0C671564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FBF1-F81A-4CF2-ACB4-E2D95CD0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3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DE0-A2ED-4068-AA15-A2E0C671564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FBF1-F81A-4CF2-ACB4-E2D95CD0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61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DE0-A2ED-4068-AA15-A2E0C671564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FBF1-F81A-4CF2-ACB4-E2D95CD0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3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DE0-A2ED-4068-AA15-A2E0C671564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FBF1-F81A-4CF2-ACB4-E2D95CD0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0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DE0-A2ED-4068-AA15-A2E0C671564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FBF1-F81A-4CF2-ACB4-E2D95CD0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9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6DE0-A2ED-4068-AA15-A2E0C671564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FFBF1-F81A-4CF2-ACB4-E2D95CD0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1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974443" y="2828836"/>
            <a:ext cx="22431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테스트 환경 정보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브라우저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크롬</a:t>
            </a:r>
            <a:endParaRPr lang="en-US" altLang="ko-KR" dirty="0" smtClean="0"/>
          </a:p>
          <a:p>
            <a:r>
              <a:rPr lang="ko-KR" altLang="en-US" dirty="0" err="1" smtClean="0"/>
              <a:t>가로사이즈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945px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683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67" y="372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7" y="741865"/>
            <a:ext cx="9134475" cy="76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1473147"/>
            <a:ext cx="9124950" cy="800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67" y="3244849"/>
            <a:ext cx="9115425" cy="2247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867" y="2329933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헤더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메뉴 사라짐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겹침 현상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4867" y="5775867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센터정보</a:t>
            </a:r>
            <a:r>
              <a:rPr lang="ko-KR" altLang="en-US" dirty="0" smtClean="0"/>
              <a:t> 두줄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1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67" y="372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7" y="868891"/>
            <a:ext cx="8943975" cy="2038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3146424"/>
            <a:ext cx="11296650" cy="1314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867" y="4929199"/>
            <a:ext cx="10737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특정사항에서 </a:t>
            </a:r>
            <a:r>
              <a:rPr lang="ko-KR" altLang="en-US" dirty="0" err="1" smtClean="0"/>
              <a:t>서브메뉴</a:t>
            </a:r>
            <a:r>
              <a:rPr lang="ko-KR" altLang="en-US" dirty="0" smtClean="0"/>
              <a:t> 백그라운드 남아있음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마우스 포인트 헤더 영역 벗어나도 </a:t>
            </a:r>
            <a:r>
              <a:rPr lang="ko-KR" altLang="en-US" dirty="0" err="1" smtClean="0"/>
              <a:t>서브메뉴</a:t>
            </a:r>
            <a:r>
              <a:rPr lang="ko-KR" altLang="en-US" dirty="0" smtClean="0"/>
              <a:t> 남아있음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모바일 갔다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갔다 메뉴 오버 했다 닫았다</a:t>
            </a:r>
            <a:r>
              <a:rPr lang="en-US" altLang="ko-KR" dirty="0" smtClean="0"/>
              <a:t>;;; </a:t>
            </a:r>
            <a:r>
              <a:rPr lang="ko-KR" altLang="en-US" dirty="0" err="1" smtClean="0"/>
              <a:t>특정사항이라</a:t>
            </a:r>
            <a:r>
              <a:rPr lang="ko-KR" altLang="en-US" dirty="0" smtClean="0"/>
              <a:t> 뭐라 딱 포인트를 얘기하기 애매함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9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67" y="372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03" y="940858"/>
            <a:ext cx="4657725" cy="742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" y="1882801"/>
            <a:ext cx="3676650" cy="838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89843" t="43893" r="7152" b="30442"/>
          <a:stretch/>
        </p:blipFill>
        <p:spPr>
          <a:xfrm>
            <a:off x="600603" y="4178378"/>
            <a:ext cx="321733" cy="3471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l="96749" t="94030"/>
          <a:stretch/>
        </p:blipFill>
        <p:spPr>
          <a:xfrm>
            <a:off x="922336" y="4101042"/>
            <a:ext cx="397863" cy="4244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4867" y="2919994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백그라운드 버튼과 라인 버튼 </a:t>
            </a:r>
            <a:r>
              <a:rPr lang="ko-KR" altLang="en-US" dirty="0" err="1" smtClean="0"/>
              <a:t>세로값</a:t>
            </a:r>
            <a:r>
              <a:rPr lang="ko-KR" altLang="en-US" dirty="0" smtClean="0"/>
              <a:t> 차이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4867" y="4791127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 </a:t>
            </a:r>
            <a:r>
              <a:rPr lang="en-US" altLang="ko-KR" dirty="0"/>
              <a:t>-</a:t>
            </a:r>
            <a:r>
              <a:rPr lang="ko-KR" altLang="en-US" dirty="0" smtClean="0"/>
              <a:t> 공유 리스트 모든 페이지에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7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67" y="372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6" y="1031875"/>
            <a:ext cx="9029700" cy="1695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3532444"/>
            <a:ext cx="6081183" cy="30149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867" y="2880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겹침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46333" y="37184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잘림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0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67" y="37253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채용공고 리스트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7" y="863600"/>
            <a:ext cx="4834466" cy="57060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46333" y="37184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떨어짐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4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67" y="37253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채용공고 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7" y="1117599"/>
            <a:ext cx="6928505" cy="3712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6576" y="5205966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지도영역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가로값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% </a:t>
            </a:r>
            <a:r>
              <a:rPr lang="ko-KR" altLang="en-US" dirty="0" smtClean="0"/>
              <a:t>작업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57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67" y="3725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워크 </a:t>
            </a:r>
            <a:r>
              <a:rPr lang="ko-KR" altLang="en-US" dirty="0" err="1" smtClean="0"/>
              <a:t>일과비전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7510"/>
          <a:stretch/>
        </p:blipFill>
        <p:spPr>
          <a:xfrm>
            <a:off x="497945" y="1136650"/>
            <a:ext cx="6029855" cy="3240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7945" y="50351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떨어짐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5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80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도식</dc:creator>
  <cp:lastModifiedBy>임 도식</cp:lastModifiedBy>
  <cp:revision>6</cp:revision>
  <dcterms:created xsi:type="dcterms:W3CDTF">2020-12-08T03:44:28Z</dcterms:created>
  <dcterms:modified xsi:type="dcterms:W3CDTF">2020-12-08T04:31:06Z</dcterms:modified>
</cp:coreProperties>
</file>