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94"/>
  </p:normalViewPr>
  <p:slideViewPr>
    <p:cSldViewPr snapToGrid="0">
      <p:cViewPr varScale="1">
        <p:scale>
          <a:sx n="121" d="100"/>
          <a:sy n="121" d="100"/>
        </p:scale>
        <p:origin x="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5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12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5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3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3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6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52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4a"/><Relationship Id="rId13" Type="http://schemas.openxmlformats.org/officeDocument/2006/relationships/slideLayout" Target="../slideLayouts/slideLayout2.xml"/><Relationship Id="rId3" Type="http://schemas.microsoft.com/office/2007/relationships/media" Target="../media/media2.m4a"/><Relationship Id="rId7" Type="http://schemas.microsoft.com/office/2007/relationships/media" Target="../media/media4.m4a"/><Relationship Id="rId12" Type="http://schemas.openxmlformats.org/officeDocument/2006/relationships/audio" Target="../media/media6.m4a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audio" Target="../media/media3.m4a"/><Relationship Id="rId11" Type="http://schemas.microsoft.com/office/2007/relationships/media" Target="../media/media6.m4a"/><Relationship Id="rId5" Type="http://schemas.microsoft.com/office/2007/relationships/media" Target="../media/media3.m4a"/><Relationship Id="rId10" Type="http://schemas.openxmlformats.org/officeDocument/2006/relationships/audio" Target="../media/media5.m4a"/><Relationship Id="rId4" Type="http://schemas.openxmlformats.org/officeDocument/2006/relationships/audio" Target="../media/media2.m4a"/><Relationship Id="rId9" Type="http://schemas.microsoft.com/office/2007/relationships/media" Target="../media/media5.m4a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enta/magenta/tree/main/magenta/models/music_vae" TargetMode="External"/><Relationship Id="rId2" Type="http://schemas.openxmlformats.org/officeDocument/2006/relationships/hyperlink" Target="https://towardsdatascience.com/understanding-variational-autoencoders-vaes-f70510919f7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54A2A-DF49-4800-82E7-3AF9353F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25ED7-F0CF-40D9-8C60-51E18805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leaf patterns">
            <a:extLst>
              <a:ext uri="{FF2B5EF4-FFF2-40B4-BE49-F238E27FC236}">
                <a16:creationId xmlns:a16="http://schemas.microsoft.com/office/drawing/2014/main" id="{746BB0A0-CF9D-13EF-2645-07736C363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753" b="138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FEE2F6-47E6-97DF-1261-592DFF7A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146" y="1077626"/>
            <a:ext cx="9958754" cy="331744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Making Music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with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variational autoencoders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CAE8C-F10F-DDD3-A5B6-4A3F73752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9257512" cy="1263047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Devin Whitlock | Honors Project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December 14</a:t>
            </a:r>
            <a:r>
              <a:rPr lang="en-US" baseline="30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</a:t>
            </a:r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2022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934"/>
            <a:ext cx="804195" cy="0"/>
          </a:xfrm>
          <a:prstGeom prst="line">
            <a:avLst/>
          </a:prstGeom>
          <a:ln w="1238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1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E332-3490-90C9-8EB9-59680235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2849"/>
            <a:ext cx="9922764" cy="129422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72E1-8969-96EE-9398-51702D89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111447"/>
            <a:ext cx="9922764" cy="926043"/>
          </a:xfrm>
        </p:spPr>
        <p:txBody>
          <a:bodyPr/>
          <a:lstStyle/>
          <a:p>
            <a:r>
              <a:rPr lang="en-US" dirty="0"/>
              <a:t>AI-generated artwork is BOOMING</a:t>
            </a:r>
          </a:p>
          <a:p>
            <a:pPr lvl="1"/>
            <a:r>
              <a:rPr lang="en-US" dirty="0"/>
              <a:t>Really enjoy Google </a:t>
            </a:r>
            <a:r>
              <a:rPr lang="en-US" dirty="0" err="1"/>
              <a:t>DeepDream</a:t>
            </a:r>
            <a:r>
              <a:rPr lang="en-US" dirty="0"/>
              <a:t>, DALL-E,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731DB3-13F5-3465-C723-9594CFA77D46}"/>
              </a:ext>
            </a:extLst>
          </p:cNvPr>
          <p:cNvSpPr txBox="1">
            <a:spLocks/>
          </p:cNvSpPr>
          <p:nvPr/>
        </p:nvSpPr>
        <p:spPr>
          <a:xfrm>
            <a:off x="1088136" y="3262330"/>
            <a:ext cx="9922764" cy="9260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that the algorithms are fairly blind to data type (not concerned)…</a:t>
            </a:r>
          </a:p>
          <a:p>
            <a:pPr marL="0" indent="0" algn="ctr">
              <a:buNone/>
            </a:pPr>
            <a:r>
              <a:rPr lang="en-US" sz="2000" b="1" dirty="0"/>
              <a:t>Can they create music?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E04AF-93BD-65EB-3033-46AC640E8540}"/>
              </a:ext>
            </a:extLst>
          </p:cNvPr>
          <p:cNvSpPr txBox="1">
            <a:spLocks/>
          </p:cNvSpPr>
          <p:nvPr/>
        </p:nvSpPr>
        <p:spPr>
          <a:xfrm>
            <a:off x="1134618" y="4840458"/>
            <a:ext cx="10090430" cy="1139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Has been explored before, though the results are pretty underwhelming</a:t>
            </a:r>
          </a:p>
          <a:p>
            <a:pPr lvl="1"/>
            <a:r>
              <a:rPr lang="en-US" dirty="0"/>
              <a:t>LSTMs (Long Short Term Memory): Generate boring, predictable music</a:t>
            </a:r>
          </a:p>
          <a:p>
            <a:pPr lvl="1"/>
            <a:r>
              <a:rPr lang="en-US" dirty="0"/>
              <a:t>GANs (Generative Adversarial Networks): Generate unhinged, incomprehensible music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8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C9B0-F680-A04A-515A-4D0392AE9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" y="614058"/>
            <a:ext cx="9922764" cy="1294228"/>
          </a:xfrm>
        </p:spPr>
        <p:txBody>
          <a:bodyPr/>
          <a:lstStyle/>
          <a:p>
            <a:r>
              <a:rPr lang="en-US" dirty="0"/>
              <a:t>What is a VAE?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CFC9-6665-108D-D91D-196A24C7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87" y="1374749"/>
            <a:ext cx="5953795" cy="24772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variational autoencoder is a machine learning algorithm with the following parts: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u="sng" dirty="0"/>
              <a:t>Encoder</a:t>
            </a:r>
            <a:r>
              <a:rPr lang="en-US" dirty="0"/>
              <a:t> : The part that compresses the data into a smaller form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u="sng" dirty="0"/>
              <a:t>Decoder</a:t>
            </a:r>
            <a:r>
              <a:rPr lang="en-US" dirty="0"/>
              <a:t> : The part that decompresses the compressed data back into its original form.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9D94614-88C7-E52C-5474-75FF1BDA2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59997"/>
            <a:ext cx="6172200" cy="334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7A2F2D-FC81-3B5E-5489-D4769E04379E}"/>
              </a:ext>
            </a:extLst>
          </p:cNvPr>
          <p:cNvSpPr txBox="1"/>
          <p:nvPr/>
        </p:nvSpPr>
        <p:spPr>
          <a:xfrm>
            <a:off x="226287" y="3880099"/>
            <a:ext cx="312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C0C0C0"/>
                </a:highlight>
              </a:rPr>
              <a:t>What’s the “auto” part?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B4022-DA0C-95B3-9461-67DCDE2182FF}"/>
              </a:ext>
            </a:extLst>
          </p:cNvPr>
          <p:cNvSpPr txBox="1"/>
          <p:nvPr/>
        </p:nvSpPr>
        <p:spPr>
          <a:xfrm>
            <a:off x="226287" y="4393786"/>
            <a:ext cx="9548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encoder/decoder combos can exist (maximize compression, minimize loss)</a:t>
            </a:r>
          </a:p>
          <a:p>
            <a:endParaRPr lang="en-US" dirty="0"/>
          </a:p>
          <a:p>
            <a:r>
              <a:rPr lang="en-US" b="1" i="1" dirty="0"/>
              <a:t>Autoencoders</a:t>
            </a:r>
            <a:r>
              <a:rPr lang="en-US" dirty="0"/>
              <a:t> attach neural networks to the encoder and decoder such that training on a dataset will find the optimal encoder/decoder combo.</a:t>
            </a:r>
          </a:p>
        </p:txBody>
      </p:sp>
    </p:spTree>
    <p:extLst>
      <p:ext uri="{BB962C8B-B14F-4D97-AF65-F5344CB8AC3E}">
        <p14:creationId xmlns:p14="http://schemas.microsoft.com/office/powerpoint/2010/main" val="63904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069B-5830-AB71-1A96-2975F45F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9" y="606768"/>
            <a:ext cx="9922764" cy="1294228"/>
          </a:xfrm>
        </p:spPr>
        <p:txBody>
          <a:bodyPr/>
          <a:lstStyle/>
          <a:p>
            <a:r>
              <a:rPr lang="en-US" dirty="0"/>
              <a:t>What is a VAE?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4FA2F259-E978-2CDB-8331-DD4CC38F6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0110" y="236838"/>
            <a:ext cx="3368688" cy="3192162"/>
          </a:xfr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7C9455A6-1429-FC55-BF64-976ECE5C6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750" y="3495331"/>
            <a:ext cx="3554486" cy="2755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654F19-632E-99CD-0F61-A258BEF4C7DD}"/>
              </a:ext>
            </a:extLst>
          </p:cNvPr>
          <p:cNvSpPr txBox="1"/>
          <p:nvPr/>
        </p:nvSpPr>
        <p:spPr>
          <a:xfrm>
            <a:off x="8721015" y="183957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Irregular Latent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0E5482-28E5-1844-53A4-C9F8A4973015}"/>
              </a:ext>
            </a:extLst>
          </p:cNvPr>
          <p:cNvSpPr txBox="1"/>
          <p:nvPr/>
        </p:nvSpPr>
        <p:spPr>
          <a:xfrm>
            <a:off x="8756281" y="3297215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Latent 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AFA014-F0C1-41D9-54F6-71F670B2BF57}"/>
              </a:ext>
            </a:extLst>
          </p:cNvPr>
          <p:cNvSpPr txBox="1"/>
          <p:nvPr/>
        </p:nvSpPr>
        <p:spPr>
          <a:xfrm>
            <a:off x="903889" y="1618593"/>
            <a:ext cx="7083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something is encoded, its representation exists within the </a:t>
            </a:r>
            <a:r>
              <a:rPr lang="en-US" b="1" dirty="0"/>
              <a:t>latent space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Like change of basis (point moved to a new grid)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CB8BEE-E6AE-E438-FE66-B2CAC17CC2D2}"/>
              </a:ext>
            </a:extLst>
          </p:cNvPr>
          <p:cNvSpPr txBox="1"/>
          <p:nvPr/>
        </p:nvSpPr>
        <p:spPr>
          <a:xfrm>
            <a:off x="903887" y="2815084"/>
            <a:ext cx="68107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an autoencoder optimized itself, it would overfit (top photo)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Latent space sparsely populated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Random sample means nothing (squiggle in photo)</a:t>
            </a:r>
          </a:p>
          <a:p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AA6FC0-89C1-6897-33DE-3E84870F415F}"/>
              </a:ext>
            </a:extLst>
          </p:cNvPr>
          <p:cNvSpPr txBox="1"/>
          <p:nvPr/>
        </p:nvSpPr>
        <p:spPr>
          <a:xfrm>
            <a:off x="903886" y="3969245"/>
            <a:ext cx="681070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Variational</a:t>
            </a:r>
            <a:r>
              <a:rPr lang="en-US" dirty="0"/>
              <a:t>: Autoencoder that forces inputs to be encoded as a distribution of points in latent space (regularization).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Increases size of “nets” in space (bottom photo)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Increases chance that random sample is meaningful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Point between triangle and circle = rounded triangle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60BD4D-A0A0-FBDA-A4AC-0D7934778312}"/>
              </a:ext>
            </a:extLst>
          </p:cNvPr>
          <p:cNvSpPr txBox="1"/>
          <p:nvPr/>
        </p:nvSpPr>
        <p:spPr>
          <a:xfrm>
            <a:off x="74229" y="5438555"/>
            <a:ext cx="7367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Regularization allows us to get novel output from a random point in the encoded space.</a:t>
            </a:r>
          </a:p>
          <a:p>
            <a:endParaRPr lang="en-US" dirty="0"/>
          </a:p>
          <a:p>
            <a:r>
              <a:rPr lang="en-US" b="1" i="1" dirty="0"/>
              <a:t>Hence, if it is trained on music, it outputs novel music!</a:t>
            </a:r>
          </a:p>
        </p:txBody>
      </p:sp>
    </p:spTree>
    <p:extLst>
      <p:ext uri="{BB962C8B-B14F-4D97-AF65-F5344CB8AC3E}">
        <p14:creationId xmlns:p14="http://schemas.microsoft.com/office/powerpoint/2010/main" val="237309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77F4-8097-C629-8803-BED3A5E4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3" y="571500"/>
            <a:ext cx="9922764" cy="129422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B8EFE-CA9D-BC4D-8E16-172A2663E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8502"/>
            <a:ext cx="12192000" cy="8320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 following six samples were generated using three different pre-trained algorithms of the Magenta library</a:t>
            </a:r>
          </a:p>
        </p:txBody>
      </p:sp>
      <p:pic>
        <p:nvPicPr>
          <p:cNvPr id="4" name="Melody-3.m4a">
            <a:hlinkClick r:id="" action="ppaction://media"/>
            <a:extLst>
              <a:ext uri="{FF2B5EF4-FFF2-40B4-BE49-F238E27FC236}">
                <a16:creationId xmlns:a16="http://schemas.microsoft.com/office/drawing/2014/main" id="{34EB8980-1951-4DDE-968D-BFAD944C7E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706179" y="3022600"/>
            <a:ext cx="812800" cy="812800"/>
          </a:xfrm>
          <a:prstGeom prst="rect">
            <a:avLst/>
          </a:prstGeom>
        </p:spPr>
      </p:pic>
      <p:pic>
        <p:nvPicPr>
          <p:cNvPr id="5" name="Melody-1.m4a">
            <a:hlinkClick r:id="" action="ppaction://media"/>
            <a:extLst>
              <a:ext uri="{FF2B5EF4-FFF2-40B4-BE49-F238E27FC236}">
                <a16:creationId xmlns:a16="http://schemas.microsoft.com/office/drawing/2014/main" id="{9C15B812-45EA-9A1C-6D93-C5DCF3A532E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706179" y="3974662"/>
            <a:ext cx="812800" cy="812800"/>
          </a:xfrm>
          <a:prstGeom prst="rect">
            <a:avLst/>
          </a:prstGeom>
        </p:spPr>
      </p:pic>
      <p:pic>
        <p:nvPicPr>
          <p:cNvPr id="6" name="Drums-2.m4a">
            <a:hlinkClick r:id="" action="ppaction://media"/>
            <a:extLst>
              <a:ext uri="{FF2B5EF4-FFF2-40B4-BE49-F238E27FC236}">
                <a16:creationId xmlns:a16="http://schemas.microsoft.com/office/drawing/2014/main" id="{E3B9AE0C-8DA1-69FE-579E-849234653A5A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  <p:pic>
        <p:nvPicPr>
          <p:cNvPr id="7" name="Drums-1.m4a">
            <a:hlinkClick r:id="" action="ppaction://media"/>
            <a:extLst>
              <a:ext uri="{FF2B5EF4-FFF2-40B4-BE49-F238E27FC236}">
                <a16:creationId xmlns:a16="http://schemas.microsoft.com/office/drawing/2014/main" id="{73812ABD-289B-6816-9751-F99CD6A15423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5689600" y="3974662"/>
            <a:ext cx="812800" cy="812800"/>
          </a:xfrm>
          <a:prstGeom prst="rect">
            <a:avLst/>
          </a:prstGeom>
        </p:spPr>
      </p:pic>
      <p:pic>
        <p:nvPicPr>
          <p:cNvPr id="8" name="Trio-4-actually-good.m4a">
            <a:hlinkClick r:id="" action="ppaction://media"/>
            <a:extLst>
              <a:ext uri="{FF2B5EF4-FFF2-40B4-BE49-F238E27FC236}">
                <a16:creationId xmlns:a16="http://schemas.microsoft.com/office/drawing/2014/main" id="{2DA01808-F4F1-12D6-A158-F0B744C7C533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9807933" y="3040937"/>
            <a:ext cx="812800" cy="812800"/>
          </a:xfrm>
          <a:prstGeom prst="rect">
            <a:avLst/>
          </a:prstGeom>
        </p:spPr>
      </p:pic>
      <p:pic>
        <p:nvPicPr>
          <p:cNvPr id="9" name="Trio-2.m4a">
            <a:hlinkClick r:id="" action="ppaction://media"/>
            <a:extLst>
              <a:ext uri="{FF2B5EF4-FFF2-40B4-BE49-F238E27FC236}">
                <a16:creationId xmlns:a16="http://schemas.microsoft.com/office/drawing/2014/main" id="{12DEDFE1-BED4-1CDC-31B8-24C85E74923C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9807933" y="3992857"/>
            <a:ext cx="812800" cy="81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31C047-E251-7ADC-B3E7-C9A65026851C}"/>
              </a:ext>
            </a:extLst>
          </p:cNvPr>
          <p:cNvSpPr txBox="1"/>
          <p:nvPr/>
        </p:nvSpPr>
        <p:spPr>
          <a:xfrm>
            <a:off x="1387366" y="2417379"/>
            <a:ext cx="16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2-bar Melody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ACC0B-F596-B97B-C17F-E18D4F46B640}"/>
              </a:ext>
            </a:extLst>
          </p:cNvPr>
          <p:cNvSpPr txBox="1"/>
          <p:nvPr/>
        </p:nvSpPr>
        <p:spPr>
          <a:xfrm>
            <a:off x="5333515" y="2417379"/>
            <a:ext cx="15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2-bar Drums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FB125-3A86-F13A-7B5E-52E8462AF82D}"/>
              </a:ext>
            </a:extLst>
          </p:cNvPr>
          <p:cNvSpPr txBox="1"/>
          <p:nvPr/>
        </p:nvSpPr>
        <p:spPr>
          <a:xfrm>
            <a:off x="9547035" y="2417379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16-bar Trio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43946D-D4F0-32AF-F4B0-462A36E31A94}"/>
              </a:ext>
            </a:extLst>
          </p:cNvPr>
          <p:cNvCxnSpPr>
            <a:cxnSpLocks/>
          </p:cNvCxnSpPr>
          <p:nvPr/>
        </p:nvCxnSpPr>
        <p:spPr>
          <a:xfrm>
            <a:off x="4052552" y="1580493"/>
            <a:ext cx="3560" cy="52775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E5264F-B89D-E01B-88E1-179A349A91A9}"/>
              </a:ext>
            </a:extLst>
          </p:cNvPr>
          <p:cNvCxnSpPr>
            <a:cxnSpLocks/>
          </p:cNvCxnSpPr>
          <p:nvPr/>
        </p:nvCxnSpPr>
        <p:spPr>
          <a:xfrm>
            <a:off x="8135887" y="1580493"/>
            <a:ext cx="3560" cy="52775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696E11-0904-7A06-DF64-B447B64781A1}"/>
              </a:ext>
            </a:extLst>
          </p:cNvPr>
          <p:cNvSpPr txBox="1"/>
          <p:nvPr/>
        </p:nvSpPr>
        <p:spPr>
          <a:xfrm>
            <a:off x="201600" y="5065986"/>
            <a:ext cx="202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keyboard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Pretty musical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8C15B0-7667-5D5F-BE87-A4F87EF09355}"/>
              </a:ext>
            </a:extLst>
          </p:cNvPr>
          <p:cNvSpPr txBox="1"/>
          <p:nvPr/>
        </p:nvSpPr>
        <p:spPr>
          <a:xfrm>
            <a:off x="4083334" y="5065986"/>
            <a:ext cx="3417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Drums (61 different “types”)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pretty musical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B40BB9-27FF-6F1E-C5B8-D1B354EDB062}"/>
              </a:ext>
            </a:extLst>
          </p:cNvPr>
          <p:cNvSpPr txBox="1"/>
          <p:nvPr/>
        </p:nvSpPr>
        <p:spPr>
          <a:xfrm>
            <a:off x="8172120" y="5065985"/>
            <a:ext cx="4005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Drums, Keyboard, and Bass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Struggles at start but can keep a musical ”theme”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little busy-sounding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4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39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52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6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3407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3441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5309-3A98-A3D7-1CAF-AAE73853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2" y="571500"/>
            <a:ext cx="9922764" cy="1294228"/>
          </a:xfrm>
        </p:spPr>
        <p:txBody>
          <a:bodyPr/>
          <a:lstStyle/>
          <a:p>
            <a:r>
              <a:rPr lang="en-US" dirty="0"/>
              <a:t>Disastrous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CD0E-8B6A-6A85-B4C4-0EC8FD3D1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0544"/>
            <a:ext cx="12192000" cy="41162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The following sample was created by training a VAE on music I enjoy… Apologies in advance.</a:t>
            </a:r>
          </a:p>
        </p:txBody>
      </p:sp>
      <p:pic>
        <p:nvPicPr>
          <p:cNvPr id="4" name="generated_outputs_SelfTrain-1.m4a">
            <a:hlinkClick r:id="" action="ppaction://media"/>
            <a:extLst>
              <a:ext uri="{FF2B5EF4-FFF2-40B4-BE49-F238E27FC236}">
                <a16:creationId xmlns:a16="http://schemas.microsoft.com/office/drawing/2014/main" id="{51C81F40-9015-736C-799C-3A26998339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9131" y="1778947"/>
            <a:ext cx="812800" cy="81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164D9E-A7EA-763F-49D7-4358A5335515}"/>
              </a:ext>
            </a:extLst>
          </p:cNvPr>
          <p:cNvSpPr txBox="1"/>
          <p:nvPr/>
        </p:nvSpPr>
        <p:spPr>
          <a:xfrm>
            <a:off x="1149131" y="2678528"/>
            <a:ext cx="10096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need for other samples — they all turned out the same.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musicality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Nonsense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Way too busy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5F2823-5322-C1EA-0E55-E6136EE676D5}"/>
              </a:ext>
            </a:extLst>
          </p:cNvPr>
          <p:cNvSpPr txBox="1"/>
          <p:nvPr/>
        </p:nvSpPr>
        <p:spPr>
          <a:xfrm>
            <a:off x="1149131" y="3878857"/>
            <a:ext cx="10096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What happened?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size too small (around 1,400 songs)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Couldn’t populate the latent space densely enough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1924C-A874-BC55-0F9F-FCE50F6F502F}"/>
              </a:ext>
            </a:extLst>
          </p:cNvPr>
          <p:cNvSpPr txBox="1"/>
          <p:nvPr/>
        </p:nvSpPr>
        <p:spPr>
          <a:xfrm>
            <a:off x="1149131" y="4740672"/>
            <a:ext cx="10096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Samples too varied (Fleetwood Mac, Nirvana, Herb Alpert)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Did not help to fill gaps in latent space</a:t>
            </a:r>
          </a:p>
        </p:txBody>
      </p:sp>
    </p:spTree>
    <p:extLst>
      <p:ext uri="{BB962C8B-B14F-4D97-AF65-F5344CB8AC3E}">
        <p14:creationId xmlns:p14="http://schemas.microsoft.com/office/powerpoint/2010/main" val="102353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6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B216-2859-0B06-FC91-5ED300F1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1500"/>
            <a:ext cx="9922764" cy="1294228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E2B5-D3DB-630F-66C5-97A3B761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05" y="1596440"/>
            <a:ext cx="9922764" cy="383872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VAEs work for music generation, if you train them correctly</a:t>
            </a:r>
          </a:p>
          <a:p>
            <a:pPr lvl="1"/>
            <a:r>
              <a:rPr lang="en-US" dirty="0"/>
              <a:t>Need a ton of data for populous latent space</a:t>
            </a:r>
          </a:p>
          <a:p>
            <a:pPr lvl="1"/>
            <a:r>
              <a:rPr lang="en-US" dirty="0"/>
              <a:t>May be bad for singular-genre/theme generation (unless large dataset)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7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FE52-7EB0-4FE1-A902-250F8953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1500"/>
            <a:ext cx="9922764" cy="1294228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3D80-A967-D59F-D978-C00B81DA0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https://towardsdatascience.com/understanding-variational-autoencoders-vaes-f70510919f73</a:t>
            </a:r>
            <a:endParaRPr lang="en-US" dirty="0"/>
          </a:p>
          <a:p>
            <a:r>
              <a:rPr lang="en-US" dirty="0">
                <a:hlinkClick r:id="rId3"/>
              </a:rPr>
              <a:t>https://github.com/magenta/magenta/tree/main/magenta/models/music_vae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68445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510</Words>
  <Application>Microsoft Macintosh PowerPoint</Application>
  <PresentationFormat>Widescreen</PresentationFormat>
  <Paragraphs>65</Paragraphs>
  <Slides>8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Aharoni</vt:lpstr>
      <vt:lpstr>Arial</vt:lpstr>
      <vt:lpstr>Neue Haas Grotesk Text Pro</vt:lpstr>
      <vt:lpstr>BjornVTI</vt:lpstr>
      <vt:lpstr>Making Music  with  variational autoencoders</vt:lpstr>
      <vt:lpstr>Introduction</vt:lpstr>
      <vt:lpstr>What is a VAE?</vt:lpstr>
      <vt:lpstr>What is a VAE?</vt:lpstr>
      <vt:lpstr>Results</vt:lpstr>
      <vt:lpstr>Disastrous Results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Music  with  variational autoencoders</dc:title>
  <dc:creator>Whitlock, Devin</dc:creator>
  <cp:lastModifiedBy>Whitlock, Devin</cp:lastModifiedBy>
  <cp:revision>2</cp:revision>
  <dcterms:created xsi:type="dcterms:W3CDTF">2022-12-13T19:09:40Z</dcterms:created>
  <dcterms:modified xsi:type="dcterms:W3CDTF">2022-12-13T20:50:53Z</dcterms:modified>
</cp:coreProperties>
</file>