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93" r:id="rId6"/>
    <p:sldId id="288" r:id="rId7"/>
    <p:sldId id="289" r:id="rId8"/>
    <p:sldId id="290" r:id="rId9"/>
    <p:sldId id="282" r:id="rId10"/>
    <p:sldId id="283" r:id="rId11"/>
    <p:sldId id="285" r:id="rId12"/>
    <p:sldId id="295" r:id="rId13"/>
    <p:sldId id="294" r:id="rId14"/>
    <p:sldId id="292" r:id="rId15"/>
    <p:sldId id="286" r:id="rId16"/>
    <p:sldId id="284" r:id="rId17"/>
    <p:sldId id="287" r:id="rId18"/>
    <p:sldId id="259" r:id="rId19"/>
    <p:sldId id="29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/>
    <p:restoredTop sz="93059"/>
  </p:normalViewPr>
  <p:slideViewPr>
    <p:cSldViewPr snapToGrid="0" snapToObjects="1">
      <p:cViewPr>
        <p:scale>
          <a:sx n="114" d="100"/>
          <a:sy n="114" d="100"/>
        </p:scale>
        <p:origin x="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hyperlink" Target="https://stackoverflow.com/questions/8750203/what-is-antialiased-in-matplotlib-collections-and-how-do-you-set-the-paramet" TargetMode="External"/><Relationship Id="rId7" Type="http://schemas.openxmlformats.org/officeDocument/2006/relationships/hyperlink" Target="https://en.wikipedia.org/wiki/Spatial_anti-alia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gchulLee/numpy/tree/master/plot_2d_normal_density" TargetMode="External"/><Relationship Id="rId4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BzSejIOK93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69383" y="1122363"/>
            <a:ext cx="9598617" cy="32754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3275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57" y="3067432"/>
            <a:ext cx="5171268" cy="3732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" y="4955410"/>
            <a:ext cx="1756666" cy="18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5606796" y="5206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606796" y="15258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2394" y="408983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22394" y="1413454"/>
            <a:ext cx="5444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figure object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594548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6844872" y="111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3004617" y="1848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04106" y="1710039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3d axes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8334" y="1002153"/>
            <a:ext cx="4058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make 3d axes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0800000">
            <a:off x="1328468" y="2636606"/>
            <a:ext cx="484632" cy="3384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9562" y="6021237"/>
            <a:ext cx="3624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lot_surface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5223" cy="5864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4439" y="2029993"/>
            <a:ext cx="2652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matrices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4415791" y="21416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50165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043581" y="20757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043581" y="23168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11905281" cy="580566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0800000">
            <a:off x="4760848" y="2932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760848" y="26246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4" y="4572998"/>
            <a:ext cx="6602938" cy="21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5127" cy="5873858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4244064" y="791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39678" y="679638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068514"/>
            <a:ext cx="5171268" cy="373218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6367336" y="31258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482871" y="2936929"/>
            <a:ext cx="283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colormap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59728" cy="587256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5728068" y="37908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32" y="3125811"/>
            <a:ext cx="5171268" cy="3732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6343"/>
            <a:ext cx="12192000" cy="9758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72185"/>
            <a:ext cx="12192000" cy="10796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20045" y="5171288"/>
            <a:ext cx="198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6"/>
              </a:rPr>
              <a:t>stakoverflow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6366" y="640479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wiki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12192000" cy="32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226" y="292558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latin typeface="Arial Black" charset="0"/>
                <a:ea typeface="Arial Black" charset="0"/>
                <a:cs typeface="Arial Black" charset="0"/>
              </a:rPr>
              <a:t>Exercise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6" y="1750922"/>
            <a:ext cx="11890774" cy="2010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35" y="4005139"/>
            <a:ext cx="3992965" cy="2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19976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6586" y="3032389"/>
            <a:ext cx="535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86" y="126448"/>
            <a:ext cx="5375513" cy="3401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30574" y="5706547"/>
            <a:ext cx="3630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p.meshgrid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4" y="126447"/>
            <a:ext cx="4936719" cy="64544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8264871">
            <a:off x="4792039" y="1321045"/>
            <a:ext cx="484632" cy="5151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2d 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2348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3" y="1580827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4082" y="2458951"/>
            <a:ext cx="1054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How to plot</a:t>
            </a:r>
            <a:br>
              <a:rPr lang="en-US" sz="6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2d </a:t>
            </a:r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Standard Normal PDF</a:t>
            </a:r>
          </a:p>
        </p:txBody>
      </p:sp>
    </p:spTree>
    <p:extLst>
      <p:ext uri="{BB962C8B-B14F-4D97-AF65-F5344CB8AC3E}">
        <p14:creationId xmlns:p14="http://schemas.microsoft.com/office/powerpoint/2010/main" val="576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7" y="3530105"/>
            <a:ext cx="11673313" cy="304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9" y="307318"/>
            <a:ext cx="10439027" cy="32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40</Words>
  <Application>Microsoft Macintosh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Calibri Light</vt:lpstr>
      <vt:lpstr>Arial</vt:lpstr>
      <vt:lpstr>Office Theme</vt:lpstr>
      <vt:lpstr>How to plot 2d Standard Normal PDF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63</cp:revision>
  <dcterms:created xsi:type="dcterms:W3CDTF">2019-10-26T12:53:45Z</dcterms:created>
  <dcterms:modified xsi:type="dcterms:W3CDTF">2019-12-05T00:48:06Z</dcterms:modified>
</cp:coreProperties>
</file>