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1" r:id="rId5"/>
    <p:sldId id="293" r:id="rId6"/>
    <p:sldId id="288" r:id="rId7"/>
    <p:sldId id="289" r:id="rId8"/>
    <p:sldId id="290" r:id="rId9"/>
    <p:sldId id="282" r:id="rId10"/>
    <p:sldId id="283" r:id="rId11"/>
    <p:sldId id="285" r:id="rId12"/>
    <p:sldId id="295" r:id="rId13"/>
    <p:sldId id="294" r:id="rId14"/>
    <p:sldId id="292" r:id="rId15"/>
    <p:sldId id="286" r:id="rId16"/>
    <p:sldId id="284" r:id="rId17"/>
    <p:sldId id="287" r:id="rId18"/>
    <p:sldId id="259" r:id="rId19"/>
    <p:sldId id="296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9"/>
    <p:restoredTop sz="93023"/>
  </p:normalViewPr>
  <p:slideViewPr>
    <p:cSldViewPr snapToGrid="0" snapToObjects="1">
      <p:cViewPr>
        <p:scale>
          <a:sx n="114" d="100"/>
          <a:sy n="114" d="100"/>
        </p:scale>
        <p:origin x="4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hyperlink" Target="https://stackoverflow.com/questions/8750203/what-is-antialiased-in-matplotlib-collections-and-how-do-you-set-the-paramet" TargetMode="External"/><Relationship Id="rId7" Type="http://schemas.openxmlformats.org/officeDocument/2006/relationships/hyperlink" Target="https://en.wikipedia.org/wiki/Spatial_anti-alias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numpy/tree/master/plot_2d_normal_density" TargetMode="External"/><Relationship Id="rId4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0BsCiIT_dMo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69383" y="1122363"/>
            <a:ext cx="9598617" cy="32754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How to plot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2d Standard Normal PDF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57" y="3067432"/>
            <a:ext cx="5171268" cy="3732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" y="4955410"/>
            <a:ext cx="1756666" cy="18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5223" cy="5864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5945481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5606796" y="52061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5606796" y="152585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22394" y="408983"/>
            <a:ext cx="5444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make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figure object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22394" y="1413454"/>
            <a:ext cx="5444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make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figure object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5945481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6844872" y="11137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004617" y="184807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04106" y="1710039"/>
            <a:ext cx="4058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ake 3d axes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8334" y="1002153"/>
            <a:ext cx="4058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make 3d axes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5223" cy="5864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 rot="10800000">
            <a:off x="1328468" y="2636606"/>
            <a:ext cx="484632" cy="33846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9562" y="6021237"/>
            <a:ext cx="3624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lot_surface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5223" cy="5864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94439" y="2029993"/>
            <a:ext cx="2652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matrices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4415791" y="214162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50165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4043581" y="207570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4043581" y="231681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400"/>
            <a:ext cx="11905281" cy="5805662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10800000">
            <a:off x="4760848" y="293257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4760848" y="26246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74" y="4572998"/>
            <a:ext cx="6602938" cy="217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045127" cy="5873858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4244064" y="79126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39678" y="679638"/>
            <a:ext cx="2833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colormap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068514"/>
            <a:ext cx="5171268" cy="373218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0800000">
            <a:off x="6367336" y="312581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2871" y="2936929"/>
            <a:ext cx="2833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colormap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9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059728" cy="587256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5728068" y="37908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6343"/>
            <a:ext cx="12192000" cy="9758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672185"/>
            <a:ext cx="12192000" cy="10796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20045" y="5171288"/>
            <a:ext cx="1982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6"/>
              </a:rPr>
              <a:t>stakoverflow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6366" y="6404790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7"/>
              </a:rPr>
              <a:t>wiki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0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226" y="292558"/>
            <a:ext cx="3860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mtClean="0">
                <a:latin typeface="Arial Black" charset="0"/>
                <a:ea typeface="Arial Black" charset="0"/>
                <a:cs typeface="Arial Black" charset="0"/>
              </a:rPr>
              <a:t>Exercise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6" y="2131923"/>
            <a:ext cx="11870765" cy="35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226" y="292558"/>
            <a:ext cx="3860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mtClean="0">
                <a:latin typeface="Arial Black" charset="0"/>
                <a:ea typeface="Arial Black" charset="0"/>
                <a:cs typeface="Arial Black" charset="0"/>
              </a:rPr>
              <a:t>Exercise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6" y="1750922"/>
            <a:ext cx="11890774" cy="2010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035" y="4005139"/>
            <a:ext cx="3992965" cy="285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9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9976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76586" y="3032389"/>
            <a:ext cx="53567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</a:t>
            </a:r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p.meshgrid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6" y="126448"/>
            <a:ext cx="5375513" cy="34016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4" y="126447"/>
            <a:ext cx="4936719" cy="645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6" y="126448"/>
            <a:ext cx="5375513" cy="34016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0574" y="5706547"/>
            <a:ext cx="3630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n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p.meshgrid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4" y="126447"/>
            <a:ext cx="4936719" cy="6454481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8264871">
            <a:off x="4792039" y="1321045"/>
            <a:ext cx="484632" cy="5151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4082" y="2458951"/>
            <a:ext cx="10541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2d Standard Normal PDF</a:t>
            </a:r>
          </a:p>
        </p:txBody>
      </p:sp>
    </p:spTree>
    <p:extLst>
      <p:ext uri="{BB962C8B-B14F-4D97-AF65-F5344CB8AC3E}">
        <p14:creationId xmlns:p14="http://schemas.microsoft.com/office/powerpoint/2010/main" val="23482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63" y="1580827"/>
            <a:ext cx="10439027" cy="32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4082" y="2458951"/>
            <a:ext cx="105417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How to plot</a:t>
            </a:r>
            <a:br>
              <a:rPr lang="en-US" sz="6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2d </a:t>
            </a:r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Standard Normal PDF</a:t>
            </a:r>
          </a:p>
        </p:txBody>
      </p:sp>
    </p:spTree>
    <p:extLst>
      <p:ext uri="{BB962C8B-B14F-4D97-AF65-F5344CB8AC3E}">
        <p14:creationId xmlns:p14="http://schemas.microsoft.com/office/powerpoint/2010/main" val="5765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7" y="3530105"/>
            <a:ext cx="11673313" cy="30430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9" y="307318"/>
            <a:ext cx="10439027" cy="32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40</Words>
  <Application>Microsoft Macintosh PowerPoint</Application>
  <PresentationFormat>Widescreen</PresentationFormat>
  <Paragraphs>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 Black</vt:lpstr>
      <vt:lpstr>Calibri</vt:lpstr>
      <vt:lpstr>Calibri Light</vt:lpstr>
      <vt:lpstr>Arial</vt:lpstr>
      <vt:lpstr>Office Theme</vt:lpstr>
      <vt:lpstr>How to plot 2d Standard Normal PDF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60</cp:revision>
  <dcterms:created xsi:type="dcterms:W3CDTF">2019-10-26T12:53:45Z</dcterms:created>
  <dcterms:modified xsi:type="dcterms:W3CDTF">2019-12-04T05:47:47Z</dcterms:modified>
</cp:coreProperties>
</file>