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9" r:id="rId7"/>
    <p:sldId id="270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 varScale="1">
        <p:scale>
          <a:sx n="87" d="100"/>
          <a:sy n="8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numerical_integral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G2Ci4g99kM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Numerical Integration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89" y="2864334"/>
            <a:ext cx="5007766" cy="336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0" y="4895802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40" y="2020529"/>
            <a:ext cx="3986041" cy="23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" y="2580968"/>
            <a:ext cx="10024762" cy="427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57" y="0"/>
            <a:ext cx="5413838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" y="0"/>
            <a:ext cx="10090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57" y="0"/>
            <a:ext cx="5413838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9393" y="2831691"/>
            <a:ext cx="6492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Speed of Convergence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6" y="0"/>
            <a:ext cx="10146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41" y="0"/>
            <a:ext cx="7146661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226" y="1532316"/>
            <a:ext cx="6321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1. Do the following integral using 20 subintervals.</a:t>
            </a:r>
          </a:p>
          <a:p>
            <a:endParaRPr lang="en-US" sz="2400" dirty="0">
              <a:ea typeface="Arial" charset="0"/>
              <a:cs typeface="Arial" charset="0"/>
            </a:endParaRPr>
          </a:p>
          <a:p>
            <a:r>
              <a:rPr lang="en-US" sz="2400" dirty="0">
                <a:ea typeface="Arial" charset="0"/>
                <a:cs typeface="Arial" charset="0"/>
              </a:rPr>
              <a:t>2. Study it’s speed of convergence.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32" y="3930133"/>
            <a:ext cx="4280585" cy="15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32</Words>
  <Application>Microsoft Macintosh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Calibri Light</vt:lpstr>
      <vt:lpstr>Arial</vt:lpstr>
      <vt:lpstr>Office Theme</vt:lpstr>
      <vt:lpstr>Numerical Integration 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66</cp:revision>
  <dcterms:created xsi:type="dcterms:W3CDTF">2019-10-26T12:53:45Z</dcterms:created>
  <dcterms:modified xsi:type="dcterms:W3CDTF">2019-12-07T17:11:52Z</dcterms:modified>
</cp:coreProperties>
</file>