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5" r:id="rId4"/>
    <p:sldId id="465" r:id="rId5"/>
    <p:sldId id="466" r:id="rId6"/>
    <p:sldId id="467" r:id="rId7"/>
    <p:sldId id="468" r:id="rId8"/>
    <p:sldId id="464" r:id="rId9"/>
    <p:sldId id="366" r:id="rId10"/>
    <p:sldId id="364" r:id="rId11"/>
    <p:sldId id="441" r:id="rId12"/>
    <p:sldId id="456" r:id="rId13"/>
    <p:sldId id="443" r:id="rId14"/>
    <p:sldId id="462" r:id="rId15"/>
    <p:sldId id="444" r:id="rId16"/>
    <p:sldId id="457" r:id="rId17"/>
    <p:sldId id="445" r:id="rId18"/>
    <p:sldId id="458" r:id="rId19"/>
    <p:sldId id="446" r:id="rId20"/>
    <p:sldId id="463" r:id="rId21"/>
    <p:sldId id="455" r:id="rId22"/>
    <p:sldId id="447" r:id="rId23"/>
    <p:sldId id="460" r:id="rId24"/>
    <p:sldId id="448" r:id="rId25"/>
    <p:sldId id="461" r:id="rId26"/>
    <p:sldId id="30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01" d="100"/>
          <a:sy n="101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-yq-MqLuTY" TargetMode="External"/><Relationship Id="rId4" Type="http://schemas.openxmlformats.org/officeDocument/2006/relationships/hyperlink" Target="https://github.com/SungchulLee/numpy/tree/master/broadcasting" TargetMode="External"/><Relationship Id="rId5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cipy.org/doc/numpy/user/basics.broadcasting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scipy.org/doc/numpy/user/basics.broadcasting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hyperlink" Target="https://docs.scipy.org/doc/numpy/user/basics.broadcas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856" y="1462603"/>
            <a:ext cx="9144000" cy="18972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Broadcasting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" y="5013789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2748579"/>
            <a:ext cx="106553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Good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7" y="130875"/>
            <a:ext cx="7609660" cy="2062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80" y="2286000"/>
            <a:ext cx="5900953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286000"/>
            <a:ext cx="9893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7" y="130875"/>
            <a:ext cx="7609660" cy="2062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80" y="2286000"/>
            <a:ext cx="590095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49" y="304800"/>
            <a:ext cx="7012392" cy="223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44" y="2906084"/>
            <a:ext cx="4662207" cy="3215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906084"/>
            <a:ext cx="9893300" cy="34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49" y="304800"/>
            <a:ext cx="7012392" cy="223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44" y="2906084"/>
            <a:ext cx="4662207" cy="32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2" y="279400"/>
            <a:ext cx="7191375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52" y="2457390"/>
            <a:ext cx="6035594" cy="3862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286000"/>
            <a:ext cx="9893300" cy="40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2" y="279400"/>
            <a:ext cx="7191375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52" y="2457390"/>
            <a:ext cx="6035594" cy="38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62" y="165100"/>
            <a:ext cx="7535975" cy="196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90" y="2330450"/>
            <a:ext cx="5798117" cy="3792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286000"/>
            <a:ext cx="9893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62" y="165100"/>
            <a:ext cx="7535975" cy="196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90" y="2330450"/>
            <a:ext cx="5798117" cy="37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14" y="266700"/>
            <a:ext cx="7931471" cy="208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35" y="2535717"/>
            <a:ext cx="5652227" cy="3598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535716"/>
            <a:ext cx="9893300" cy="35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SciPy Documentation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3519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14" y="266700"/>
            <a:ext cx="7931471" cy="208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35" y="2535717"/>
            <a:ext cx="5652227" cy="35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2748579"/>
            <a:ext cx="106553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Bad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2" y="219921"/>
            <a:ext cx="8801100" cy="82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92" y="1498192"/>
            <a:ext cx="8851900" cy="4369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371600"/>
            <a:ext cx="10668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2" y="219921"/>
            <a:ext cx="8801100" cy="82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92" y="1498192"/>
            <a:ext cx="8851900" cy="43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5123"/>
            <a:ext cx="11049000" cy="90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59558"/>
            <a:ext cx="9372600" cy="4495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359558"/>
            <a:ext cx="10858500" cy="46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5123"/>
            <a:ext cx="11049000" cy="90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59558"/>
            <a:ext cx="9372600" cy="4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172" y="2445551"/>
            <a:ext cx="9824484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What is Broadcasting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78993"/>
            <a:ext cx="6438900" cy="67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56" y="139700"/>
            <a:ext cx="6429102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0"/>
            <a:ext cx="4707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0"/>
            <a:ext cx="4695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172" y="2445551"/>
            <a:ext cx="9824484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Broadcasting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5" y="1096335"/>
            <a:ext cx="11849100" cy="4610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4720" y="6320170"/>
            <a:ext cx="31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SciPy Documentation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40</Words>
  <Application>Microsoft Macintosh PowerPoint</Application>
  <PresentationFormat>Widescreen</PresentationFormat>
  <Paragraphs>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Black</vt:lpstr>
      <vt:lpstr>Calibri</vt:lpstr>
      <vt:lpstr>Calibri Light</vt:lpstr>
      <vt:lpstr>Arial</vt:lpstr>
      <vt:lpstr>Office Theme</vt:lpstr>
      <vt:lpstr>              Broadcasting</vt:lpstr>
      <vt:lpstr>Reference</vt:lpstr>
      <vt:lpstr>            What is Broadcasting</vt:lpstr>
      <vt:lpstr>PowerPoint Presentation</vt:lpstr>
      <vt:lpstr>PowerPoint Presentation</vt:lpstr>
      <vt:lpstr>PowerPoint Presentation</vt:lpstr>
      <vt:lpstr>PowerPoint Presentation</vt:lpstr>
      <vt:lpstr>            Broadcasting Rule</vt:lpstr>
      <vt:lpstr>PowerPoint Presentation</vt:lpstr>
      <vt:lpstr>              Good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Bad Cases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89</cp:revision>
  <dcterms:created xsi:type="dcterms:W3CDTF">2019-10-26T12:53:45Z</dcterms:created>
  <dcterms:modified xsi:type="dcterms:W3CDTF">2020-01-15T19:19:11Z</dcterms:modified>
</cp:coreProperties>
</file>