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5" r:id="rId13"/>
    <p:sldId id="294" r:id="rId14"/>
    <p:sldId id="292" r:id="rId15"/>
    <p:sldId id="286" r:id="rId16"/>
    <p:sldId id="284" r:id="rId17"/>
    <p:sldId id="287" r:id="rId18"/>
    <p:sldId id="259" r:id="rId19"/>
    <p:sldId id="29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stackoverflow.com/questions/8750203/what-is-antialiased-in-matplotlib-collections-and-how-do-you-set-the-paramet" TargetMode="External"/><Relationship Id="rId7" Type="http://schemas.openxmlformats.org/officeDocument/2006/relationships/hyperlink" Target="https://en.wikipedia.org/wiki/Spatial_anti-alia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BzSejIOK93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5606796" y="520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606796" y="15258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2394" y="408983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2394" y="1413454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" y="4572998"/>
            <a:ext cx="6602938" cy="21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59728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0045" y="5171288"/>
            <a:ext cx="198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stakoverflow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6366" y="64047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wiki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2131923"/>
            <a:ext cx="11870765" cy="35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1750922"/>
            <a:ext cx="11890774" cy="2010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5" y="4005139"/>
            <a:ext cx="3992965" cy="2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</Words>
  <Application>Microsoft Macintosh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61</cp:revision>
  <dcterms:created xsi:type="dcterms:W3CDTF">2019-10-26T12:53:45Z</dcterms:created>
  <dcterms:modified xsi:type="dcterms:W3CDTF">2019-12-05T00:29:21Z</dcterms:modified>
</cp:coreProperties>
</file>