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453" r:id="rId4"/>
    <p:sldId id="483" r:id="rId5"/>
    <p:sldId id="518" r:id="rId6"/>
    <p:sldId id="519" r:id="rId7"/>
    <p:sldId id="520" r:id="rId8"/>
    <p:sldId id="521" r:id="rId9"/>
    <p:sldId id="512" r:id="rId10"/>
    <p:sldId id="522" r:id="rId11"/>
    <p:sldId id="525" r:id="rId12"/>
    <p:sldId id="513" r:id="rId13"/>
    <p:sldId id="523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14" r:id="rId25"/>
    <p:sldId id="30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020"/>
  </p:normalViewPr>
  <p:slideViewPr>
    <p:cSldViewPr snapToGrid="0" snapToObjects="1">
      <p:cViewPr varScale="1">
        <p:scale>
          <a:sx n="113" d="100"/>
          <a:sy n="113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zSejIOK93g" TargetMode="External"/><Relationship Id="rId4" Type="http://schemas.openxmlformats.org/officeDocument/2006/relationships/hyperlink" Target="https://youtu.be/OG1bDIh-uw8" TargetMode="External"/><Relationship Id="rId5" Type="http://schemas.openxmlformats.org/officeDocument/2006/relationships/hyperlink" Target="https://github.com/SungchulLee/numpy/tree/master/np_meshgrid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nuxQDw-LxP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5008" y="2254333"/>
            <a:ext cx="8951843" cy="11268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What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is np.meshgrid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" y="5013789"/>
            <a:ext cx="1756666" cy="18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026" y="2206847"/>
            <a:ext cx="7951856" cy="17668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b="1" dirty="0">
                <a:latin typeface="Arial Black" charset="0"/>
                <a:ea typeface="Arial Black" charset="0"/>
                <a:cs typeface="Arial Black" charset="0"/>
              </a:rPr>
              <a:t> Plot </a:t>
            </a:r>
            <a:r>
              <a:rPr lang="en-US" sz="6700" b="1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b="1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b="1" dirty="0" smtClean="0">
                <a:latin typeface="Arial Black" charset="0"/>
                <a:ea typeface="Arial Black" charset="0"/>
                <a:cs typeface="Arial Black" charset="0"/>
              </a:rPr>
              <a:t>2D </a:t>
            </a:r>
            <a:r>
              <a:rPr lang="en-US" sz="6700" b="1">
                <a:latin typeface="Arial Black" charset="0"/>
                <a:ea typeface="Arial Black" charset="0"/>
                <a:cs typeface="Arial Black" charset="0"/>
              </a:rPr>
              <a:t>Normal </a:t>
            </a:r>
            <a:r>
              <a:rPr lang="en-US" sz="6700" b="1" smtClean="0">
                <a:latin typeface="Arial Black" charset="0"/>
                <a:ea typeface="Arial Black" charset="0"/>
                <a:cs typeface="Arial Black" charset="0"/>
              </a:rPr>
              <a:t>PDF</a:t>
            </a:r>
            <a:endParaRPr lang="en-US" sz="67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17287"/>
            <a:ext cx="6750756" cy="657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56" y="242645"/>
            <a:ext cx="6118550" cy="216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56" y="242645"/>
            <a:ext cx="6118550" cy="2161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1" y="3081866"/>
            <a:ext cx="11697080" cy="36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56" y="242645"/>
            <a:ext cx="6118550" cy="2161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1" y="3081866"/>
            <a:ext cx="11697080" cy="3646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5983112" y="428978"/>
            <a:ext cx="857956" cy="1975554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56" y="242645"/>
            <a:ext cx="6118550" cy="2161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1" y="3081866"/>
            <a:ext cx="11697080" cy="3646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5983112" y="428978"/>
            <a:ext cx="857956" cy="1975554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58987" y="5164853"/>
            <a:ext cx="3323282" cy="1563324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518681">
            <a:off x="6644474" y="3420501"/>
            <a:ext cx="3297836" cy="677334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56" y="242645"/>
            <a:ext cx="6118550" cy="2161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1" y="3081866"/>
            <a:ext cx="11697080" cy="3646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7267529" y="616703"/>
            <a:ext cx="1439055" cy="554637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56" y="242645"/>
            <a:ext cx="6118550" cy="2161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1" y="3081866"/>
            <a:ext cx="11697080" cy="3646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7267529" y="616703"/>
            <a:ext cx="1439055" cy="554637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56616" y="5591332"/>
            <a:ext cx="2713220" cy="86943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918281">
            <a:off x="5637914" y="3223373"/>
            <a:ext cx="4002252" cy="677334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56" y="242645"/>
            <a:ext cx="6118550" cy="2161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1" y="3081866"/>
            <a:ext cx="11697080" cy="3646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7417431" y="511772"/>
            <a:ext cx="1201914" cy="1200859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56" y="242645"/>
            <a:ext cx="6118550" cy="2161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1" y="3081866"/>
            <a:ext cx="11697080" cy="3646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7417431" y="511772"/>
            <a:ext cx="1201914" cy="1200859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67462" y="5591332"/>
            <a:ext cx="4197246" cy="86943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918281">
            <a:off x="5613658" y="3350259"/>
            <a:ext cx="3745568" cy="677334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2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 on 2D Normal Distribution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 on 3D plot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56" y="242645"/>
            <a:ext cx="6118550" cy="2161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1" y="3081866"/>
            <a:ext cx="11697080" cy="3646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7090348" y="511772"/>
            <a:ext cx="1528997" cy="1200859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56" y="242645"/>
            <a:ext cx="6118550" cy="2161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1" y="3081866"/>
            <a:ext cx="11697080" cy="3646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7090348" y="511772"/>
            <a:ext cx="1528997" cy="1200859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67659" y="5591332"/>
            <a:ext cx="4497049" cy="86943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918281">
            <a:off x="5613658" y="3350259"/>
            <a:ext cx="3745568" cy="677334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56" y="242645"/>
            <a:ext cx="6118550" cy="2161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1" y="3081866"/>
            <a:ext cx="11697080" cy="3646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6745574" y="434716"/>
            <a:ext cx="1873771" cy="1510306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56" y="242645"/>
            <a:ext cx="6118550" cy="2161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1" y="3081866"/>
            <a:ext cx="11697080" cy="3646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6745574" y="434716"/>
            <a:ext cx="1873771" cy="1510306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8997" y="5591332"/>
            <a:ext cx="6985416" cy="86943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918281">
            <a:off x="5770529" y="3532761"/>
            <a:ext cx="3376376" cy="677334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0"/>
            <a:ext cx="5339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026" y="2206847"/>
            <a:ext cx="7951856" cy="125936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b="1" dirty="0" smtClean="0">
                <a:latin typeface="Arial Black" charset="0"/>
                <a:ea typeface="Arial Black" charset="0"/>
                <a:cs typeface="Arial Black" charset="0"/>
              </a:rPr>
              <a:t>np.meshgrid</a:t>
            </a:r>
            <a:endParaRPr lang="en-US" sz="67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89" y="112889"/>
            <a:ext cx="5009443" cy="6679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55" y="3589866"/>
            <a:ext cx="7627056" cy="305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89" y="112889"/>
            <a:ext cx="5009443" cy="6679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55" y="4052711"/>
            <a:ext cx="7627056" cy="25964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78" y="2280356"/>
            <a:ext cx="7552266" cy="1313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44" y="1106311"/>
            <a:ext cx="7360356" cy="71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89" y="112889"/>
            <a:ext cx="5009443" cy="6679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55" y="4380089"/>
            <a:ext cx="7627056" cy="2269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78" y="2664178"/>
            <a:ext cx="7552266" cy="1313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44" y="1546577"/>
            <a:ext cx="7360356" cy="715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78" y="745067"/>
            <a:ext cx="8568266" cy="3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89" y="112889"/>
            <a:ext cx="5009443" cy="6679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55" y="5554133"/>
            <a:ext cx="7627056" cy="1095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55" y="3002844"/>
            <a:ext cx="6791678" cy="5531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22" y="3575032"/>
            <a:ext cx="4797778" cy="32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89" y="112889"/>
            <a:ext cx="5009443" cy="66792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22" y="3575032"/>
            <a:ext cx="4797778" cy="32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73" y="124177"/>
            <a:ext cx="8381829" cy="651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17</Words>
  <Application>Microsoft Macintosh PowerPoint</Application>
  <PresentationFormat>Widescreen</PresentationFormat>
  <Paragraphs>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 Black</vt:lpstr>
      <vt:lpstr>Calibri</vt:lpstr>
      <vt:lpstr>Calibri Light</vt:lpstr>
      <vt:lpstr>Arial</vt:lpstr>
      <vt:lpstr>Office Theme</vt:lpstr>
      <vt:lpstr>              What is np.meshgrid</vt:lpstr>
      <vt:lpstr>Reference</vt:lpstr>
      <vt:lpstr>              np.meshgrid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Plot  2D Normal PDF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102</cp:revision>
  <dcterms:created xsi:type="dcterms:W3CDTF">2019-10-26T12:53:45Z</dcterms:created>
  <dcterms:modified xsi:type="dcterms:W3CDTF">2020-01-08T03:41:44Z</dcterms:modified>
</cp:coreProperties>
</file>