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93" r:id="rId6"/>
    <p:sldId id="288" r:id="rId7"/>
    <p:sldId id="289" r:id="rId8"/>
    <p:sldId id="290" r:id="rId9"/>
    <p:sldId id="282" r:id="rId10"/>
    <p:sldId id="283" r:id="rId11"/>
    <p:sldId id="285" r:id="rId12"/>
    <p:sldId id="294" r:id="rId13"/>
    <p:sldId id="292" r:id="rId14"/>
    <p:sldId id="286" r:id="rId15"/>
    <p:sldId id="284" r:id="rId16"/>
    <p:sldId id="287" r:id="rId17"/>
    <p:sldId id="259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/>
    <p:restoredTop sz="93023"/>
  </p:normalViewPr>
  <p:slideViewPr>
    <p:cSldViewPr snapToGrid="0" snapToObjects="1">
      <p:cViewPr>
        <p:scale>
          <a:sx n="74" d="100"/>
          <a:sy n="74" d="100"/>
        </p:scale>
        <p:origin x="19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hyperlink" Target="https://stackoverflow.com/questions/8750203/what-is-antialiased-in-matplotlib-collections-and-how-do-you-set-the-paramet" TargetMode="External"/><Relationship Id="rId7" Type="http://schemas.openxmlformats.org/officeDocument/2006/relationships/hyperlink" Target="https://en.wikipedia.org/wiki/Spatial_anti-alias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numpy/tree/master/plot_2d_normal_density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0BsCiIT_dM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9383" y="1122363"/>
            <a:ext cx="9598617" cy="3275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57" y="3067432"/>
            <a:ext cx="5171268" cy="3732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4548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6844872" y="11137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004617" y="18480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04106" y="1710039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3d axes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8334" y="1002153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3d axes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1328468" y="2636606"/>
            <a:ext cx="484632" cy="3384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562" y="6021237"/>
            <a:ext cx="3624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lot_surface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4439" y="2029993"/>
            <a:ext cx="265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matrices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4415791" y="21416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043581" y="20757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043581" y="23168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11905281" cy="580566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0800000">
            <a:off x="4760848" y="29325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760848" y="26246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4" y="4572998"/>
            <a:ext cx="6602938" cy="21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45127" cy="587385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244064" y="7912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9678" y="679638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068514"/>
            <a:ext cx="5171268" cy="373218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6367336" y="31258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2871" y="2936929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59728" cy="58725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5728068" y="37908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6343"/>
            <a:ext cx="12192000" cy="975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672185"/>
            <a:ext cx="12192000" cy="10796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20045" y="5171288"/>
            <a:ext cx="198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6"/>
              </a:rPr>
              <a:t>stakoverflow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6366" y="640479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wiki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6" y="2131923"/>
            <a:ext cx="11870765" cy="35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6586" y="3032389"/>
            <a:ext cx="535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0574" y="5706547"/>
            <a:ext cx="363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8264871">
            <a:off x="4792039" y="1321045"/>
            <a:ext cx="484632" cy="5151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234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3" y="1580827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2d </a:t>
            </a:r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576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7" y="3530105"/>
            <a:ext cx="11673313" cy="3043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9" y="307318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33</Words>
  <Application>Microsoft Macintosh PowerPoint</Application>
  <PresentationFormat>Widescreen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Black</vt:lpstr>
      <vt:lpstr>Calibri</vt:lpstr>
      <vt:lpstr>Calibri Light</vt:lpstr>
      <vt:lpstr>Arial</vt:lpstr>
      <vt:lpstr>Office Theme</vt:lpstr>
      <vt:lpstr>How to plot 2d Standard Normal PDF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57</cp:revision>
  <dcterms:created xsi:type="dcterms:W3CDTF">2019-10-26T12:53:45Z</dcterms:created>
  <dcterms:modified xsi:type="dcterms:W3CDTF">2019-12-04T02:11:11Z</dcterms:modified>
</cp:coreProperties>
</file>