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10" r:id="rId4"/>
    <p:sldId id="291" r:id="rId5"/>
    <p:sldId id="311" r:id="rId6"/>
    <p:sldId id="314" r:id="rId7"/>
    <p:sldId id="313" r:id="rId8"/>
    <p:sldId id="312" r:id="rId9"/>
    <p:sldId id="315" r:id="rId10"/>
    <p:sldId id="316" r:id="rId11"/>
    <p:sldId id="321" r:id="rId12"/>
    <p:sldId id="320" r:id="rId13"/>
    <p:sldId id="319" r:id="rId14"/>
    <p:sldId id="317" r:id="rId15"/>
    <p:sldId id="318" r:id="rId16"/>
    <p:sldId id="322" r:id="rId17"/>
    <p:sldId id="323" r:id="rId18"/>
    <p:sldId id="326" r:id="rId19"/>
    <p:sldId id="325" r:id="rId20"/>
    <p:sldId id="324" r:id="rId21"/>
    <p:sldId id="330" r:id="rId22"/>
    <p:sldId id="327" r:id="rId23"/>
    <p:sldId id="329" r:id="rId24"/>
    <p:sldId id="333" r:id="rId25"/>
    <p:sldId id="334" r:id="rId26"/>
    <p:sldId id="335" r:id="rId27"/>
    <p:sldId id="338" r:id="rId28"/>
    <p:sldId id="337" r:id="rId29"/>
    <p:sldId id="336" r:id="rId30"/>
    <p:sldId id="340" r:id="rId31"/>
    <p:sldId id="343" r:id="rId32"/>
    <p:sldId id="342" r:id="rId33"/>
    <p:sldId id="341" r:id="rId34"/>
    <p:sldId id="3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8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three_differnt_ways_of_matrix_multiplications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0PBgz-ErNI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2035" y="1038045"/>
            <a:ext cx="8847925" cy="23154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Three Different Ways </a:t>
            </a: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br>
              <a:rPr lang="en-US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mtClean="0">
                <a:latin typeface="Arial Black" charset="0"/>
                <a:ea typeface="Arial Black" charset="0"/>
                <a:cs typeface="Arial Black" charset="0"/>
              </a:rPr>
              <a:t>Matrix Multiplication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7" y="3726133"/>
            <a:ext cx="7537579" cy="19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2" y="48087"/>
            <a:ext cx="6769720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9" y="1862254"/>
            <a:ext cx="36449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96107"/>
            <a:ext cx="36576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22" y="1862254"/>
            <a:ext cx="3594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2" y="48087"/>
            <a:ext cx="6769720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9" y="1862254"/>
            <a:ext cx="36449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96107"/>
            <a:ext cx="36576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22" y="1862254"/>
            <a:ext cx="3594100" cy="2755900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10800000">
            <a:off x="935487" y="3064602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293" y="4505093"/>
            <a:ext cx="3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Python 3.5+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2" y="48087"/>
            <a:ext cx="6769720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9" y="1862254"/>
            <a:ext cx="36449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96107"/>
            <a:ext cx="36576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22" y="1862254"/>
            <a:ext cx="3594100" cy="27559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177729" y="3813718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09480" y="3014638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935487" y="3064602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293" y="4505093"/>
            <a:ext cx="3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Python 3.5+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2" y="48087"/>
            <a:ext cx="6769720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9" y="1862254"/>
            <a:ext cx="36449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96107"/>
            <a:ext cx="36576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22" y="1862254"/>
            <a:ext cx="3594100" cy="27559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177729" y="3813718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09480" y="3014638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9011479" y="3556873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08120" y="4956614"/>
            <a:ext cx="4419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p.dot function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935487" y="3064602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293" y="4505093"/>
            <a:ext cx="3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Python 3.5+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4" y="1886701"/>
            <a:ext cx="3644900" cy="2681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25" y="3996107"/>
            <a:ext cx="334475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2" y="1914623"/>
            <a:ext cx="3495910" cy="27559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177729" y="3813718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09480" y="3014638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9011479" y="3556873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08120" y="4956614"/>
            <a:ext cx="4419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p.dot function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935487" y="3064602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293" y="4505093"/>
            <a:ext cx="3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Python 3.5+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339860"/>
            <a:ext cx="4765203" cy="12744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6" y="1843505"/>
            <a:ext cx="3644900" cy="2572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80" y="4068091"/>
            <a:ext cx="3344750" cy="228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3" y="1941448"/>
            <a:ext cx="3495910" cy="237622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177729" y="3813718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09480" y="3014638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ot method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9011479" y="3556873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08120" y="4956614"/>
            <a:ext cx="4419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p.dot function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935487" y="3064602"/>
            <a:ext cx="479503" cy="1315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293" y="4505093"/>
            <a:ext cx="346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Python 3.5+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6" y="2108326"/>
            <a:ext cx="4765203" cy="17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830727"/>
            <a:ext cx="3644900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46" y="1830727"/>
            <a:ext cx="3670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830727"/>
            <a:ext cx="3644900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46" y="1830727"/>
            <a:ext cx="3670300" cy="23876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0800000">
            <a:off x="1382752" y="4512332"/>
            <a:ext cx="323426" cy="724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0213" y="5237161"/>
            <a:ext cx="329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(2,1)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3118625" y="2809113"/>
            <a:ext cx="323426" cy="2428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830727"/>
            <a:ext cx="3644900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46" y="1830727"/>
            <a:ext cx="3670300" cy="23876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0800000">
            <a:off x="1382752" y="4512332"/>
            <a:ext cx="323426" cy="724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0213" y="5237161"/>
            <a:ext cx="329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(2,1)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8155174" y="4149916"/>
            <a:ext cx="323426" cy="1087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3246" y="5237161"/>
            <a:ext cx="295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(2,)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3118625" y="2809113"/>
            <a:ext cx="323426" cy="2428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9627647" y="2716186"/>
            <a:ext cx="323426" cy="2520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830727"/>
            <a:ext cx="3644900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46" y="1830727"/>
            <a:ext cx="3670300" cy="23876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0800000">
            <a:off x="1382752" y="4512332"/>
            <a:ext cx="323426" cy="724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0213" y="5237161"/>
            <a:ext cx="329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(2,1)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8155174" y="4149916"/>
            <a:ext cx="323426" cy="1087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3246" y="5237161"/>
            <a:ext cx="295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(2,)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3118625" y="2809113"/>
            <a:ext cx="323426" cy="2428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9627647" y="2716186"/>
            <a:ext cx="323426" cy="2520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9235512">
            <a:off x="5269298" y="1501034"/>
            <a:ext cx="71387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BAD </a:t>
            </a:r>
          </a:p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PRACTICE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0727"/>
            <a:ext cx="3175584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13" y="1830727"/>
            <a:ext cx="307176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0727"/>
            <a:ext cx="3175584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13" y="1830727"/>
            <a:ext cx="3071766" cy="23876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5400000">
            <a:off x="2941723" y="2056935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5011" y="2312952"/>
            <a:ext cx="2981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transpose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7383501" y="2091140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0727"/>
            <a:ext cx="3175584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13" y="1830727"/>
            <a:ext cx="3071766" cy="238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0213" y="5237161"/>
            <a:ext cx="244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working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5400000">
            <a:off x="2941723" y="2056935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5011" y="2312952"/>
            <a:ext cx="2981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transpose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7383501" y="2091140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123408"/>
            <a:ext cx="4765203" cy="17073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0727"/>
            <a:ext cx="3175584" cy="2681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13" y="1830727"/>
            <a:ext cx="3071766" cy="238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0213" y="5237161"/>
            <a:ext cx="244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working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5400000">
            <a:off x="2941723" y="2056935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5011" y="2312952"/>
            <a:ext cx="2981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transpose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7383501" y="2091140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026623">
            <a:off x="5539044" y="2076014"/>
            <a:ext cx="69348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NOT</a:t>
            </a:r>
          </a:p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WORKING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19" y="2391685"/>
            <a:ext cx="4765203" cy="12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956563"/>
            <a:ext cx="3644900" cy="2429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96" y="1830727"/>
            <a:ext cx="3479799" cy="238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07" y="362163"/>
            <a:ext cx="4765203" cy="12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956563"/>
            <a:ext cx="3644900" cy="2429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96" y="1830727"/>
            <a:ext cx="3479799" cy="238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07" y="362163"/>
            <a:ext cx="4765203" cy="127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0213" y="5237161"/>
            <a:ext cx="329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(1,2)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1483112" y="4370532"/>
            <a:ext cx="401444" cy="866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2931115" y="2709746"/>
            <a:ext cx="401444" cy="2527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956563"/>
            <a:ext cx="3644900" cy="2429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96" y="1830727"/>
            <a:ext cx="3479799" cy="238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07" y="362163"/>
            <a:ext cx="4765203" cy="127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0213" y="5237161"/>
            <a:ext cx="329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(1,2)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496" y="5237161"/>
            <a:ext cx="295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(2,)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1483112" y="4370532"/>
            <a:ext cx="401444" cy="866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166367" y="4218326"/>
            <a:ext cx="401444" cy="1018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2931115" y="2709746"/>
            <a:ext cx="401444" cy="2527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47331" y="2497873"/>
            <a:ext cx="401444" cy="2739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56" y="1956563"/>
            <a:ext cx="3644900" cy="2429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96" y="1830727"/>
            <a:ext cx="3479799" cy="238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07" y="362163"/>
            <a:ext cx="4765203" cy="127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0213" y="5237161"/>
            <a:ext cx="329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(1,2)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496" y="5237161"/>
            <a:ext cx="295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hape (2,)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1483112" y="4370532"/>
            <a:ext cx="401444" cy="866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166367" y="4218326"/>
            <a:ext cx="401444" cy="1018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2931115" y="2709746"/>
            <a:ext cx="401444" cy="2527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47331" y="2497873"/>
            <a:ext cx="401444" cy="2739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35512">
            <a:off x="5269298" y="1501034"/>
            <a:ext cx="71387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BAD </a:t>
            </a:r>
          </a:p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PRACTICE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68" y="2224978"/>
            <a:ext cx="7537579" cy="19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2943"/>
            <a:ext cx="3175584" cy="2677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08" y="1830727"/>
            <a:ext cx="2919775" cy="238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339233"/>
            <a:ext cx="4765203" cy="12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2943"/>
            <a:ext cx="3175584" cy="2677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08" y="1830727"/>
            <a:ext cx="2919775" cy="23876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5400000">
            <a:off x="2941723" y="2056935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5011" y="2312952"/>
            <a:ext cx="2981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transpose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7383501" y="2091140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339233"/>
            <a:ext cx="4765203" cy="12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2943"/>
            <a:ext cx="3175584" cy="2677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08" y="1830727"/>
            <a:ext cx="2919775" cy="238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0213" y="5237161"/>
            <a:ext cx="244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working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5400000">
            <a:off x="2941723" y="2056935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5011" y="2312952"/>
            <a:ext cx="2981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transpose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7383501" y="2091140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339233"/>
            <a:ext cx="4765203" cy="12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14" y="1832943"/>
            <a:ext cx="3175584" cy="2677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08" y="1830727"/>
            <a:ext cx="2919775" cy="238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0213" y="5237161"/>
            <a:ext cx="2441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working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5400000">
            <a:off x="2941723" y="2056935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5011" y="2312952"/>
            <a:ext cx="2981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transpose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7383501" y="2091140"/>
            <a:ext cx="323426" cy="121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026623">
            <a:off x="5539044" y="2076014"/>
            <a:ext cx="69348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NOT</a:t>
            </a:r>
          </a:p>
          <a:p>
            <a:pPr algn="ctr"/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WORKING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7" y="339233"/>
            <a:ext cx="4765203" cy="12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689"/>
            <a:ext cx="12192000" cy="4859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93529">
            <a:off x="2502492" y="2085598"/>
            <a:ext cx="1493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93529">
            <a:off x="2502492" y="2085598"/>
            <a:ext cx="1493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8597992">
            <a:off x="2666509" y="2365060"/>
            <a:ext cx="2993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0" y="154935"/>
            <a:ext cx="6769720" cy="170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0" y="1971597"/>
            <a:ext cx="7559479" cy="46299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493529">
            <a:off x="2502492" y="2085598"/>
            <a:ext cx="14934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8597992">
            <a:off x="2666509" y="2365060"/>
            <a:ext cx="2993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004974">
            <a:off x="3991265" y="2542240"/>
            <a:ext cx="43965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783548" y="1740572"/>
            <a:ext cx="8847925" cy="2315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Three Different Ways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Matrix Multiplication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103</Words>
  <Application>Microsoft Macintosh PowerPoint</Application>
  <PresentationFormat>Widescreen</PresentationFormat>
  <Paragraphs>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Office Theme</vt:lpstr>
      <vt:lpstr>Three Different Ways of  Matrix Multiplication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80</cp:revision>
  <dcterms:created xsi:type="dcterms:W3CDTF">2019-10-26T12:53:45Z</dcterms:created>
  <dcterms:modified xsi:type="dcterms:W3CDTF">2019-12-06T05:42:31Z</dcterms:modified>
</cp:coreProperties>
</file>