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630" r:id="rId5"/>
    <p:sldId id="644" r:id="rId6"/>
    <p:sldId id="631" r:id="rId7"/>
    <p:sldId id="645" r:id="rId8"/>
    <p:sldId id="632" r:id="rId9"/>
    <p:sldId id="646" r:id="rId10"/>
    <p:sldId id="633" r:id="rId11"/>
    <p:sldId id="647" r:id="rId12"/>
    <p:sldId id="640" r:id="rId13"/>
    <p:sldId id="634" r:id="rId14"/>
    <p:sldId id="648" r:id="rId15"/>
    <p:sldId id="641" r:id="rId16"/>
    <p:sldId id="649" r:id="rId17"/>
    <p:sldId id="642" r:id="rId18"/>
    <p:sldId id="650" r:id="rId19"/>
    <p:sldId id="643" r:id="rId20"/>
    <p:sldId id="651" r:id="rId21"/>
    <p:sldId id="652" r:id="rId22"/>
    <p:sldId id="653" r:id="rId23"/>
    <p:sldId id="655" r:id="rId24"/>
    <p:sldId id="654" r:id="rId25"/>
    <p:sldId id="656" r:id="rId26"/>
    <p:sldId id="657" r:id="rId27"/>
    <p:sldId id="3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5"/>
    <p:restoredTop sz="93020"/>
  </p:normalViewPr>
  <p:slideViewPr>
    <p:cSldViewPr snapToGrid="0" snapToObjects="1">
      <p:cViewPr varScale="1">
        <p:scale>
          <a:sx n="112" d="100"/>
          <a:sy n="112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numpy/tree/master/concatenating_numy_arrays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NR3YaKStUK8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833" y="1485888"/>
            <a:ext cx="11185452" cy="202445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Concatenating </a:t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Numpy Arrays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" y="5013789"/>
            <a:ext cx="1756666" cy="1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994"/>
            <a:ext cx="7837170" cy="63079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29994"/>
            <a:ext cx="2720340" cy="6000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90" y="229994"/>
            <a:ext cx="3202940" cy="6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994"/>
            <a:ext cx="7837170" cy="63079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29994"/>
            <a:ext cx="272034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np.r_ and np.c_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546244"/>
            <a:ext cx="8572874" cy="59002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24" y="443374"/>
            <a:ext cx="2779975" cy="6106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90" y="524510"/>
            <a:ext cx="320294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546244"/>
            <a:ext cx="8572874" cy="59002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24" y="443374"/>
            <a:ext cx="2779975" cy="610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" y="262020"/>
            <a:ext cx="7886700" cy="63339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143583"/>
            <a:ext cx="2114550" cy="65708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90" y="143583"/>
            <a:ext cx="3202940" cy="65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" y="262020"/>
            <a:ext cx="7886700" cy="63339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143583"/>
            <a:ext cx="2114550" cy="65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08"/>
            <a:ext cx="8675370" cy="59216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333283"/>
            <a:ext cx="3086100" cy="61636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90" y="524510"/>
            <a:ext cx="320294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08"/>
            <a:ext cx="8675370" cy="59216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333283"/>
            <a:ext cx="3086100" cy="61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32410"/>
            <a:ext cx="7806690" cy="63984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30" y="232410"/>
            <a:ext cx="2823210" cy="62850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90" y="232410"/>
            <a:ext cx="3202940" cy="628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32410"/>
            <a:ext cx="7806690" cy="63984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30" y="232410"/>
            <a:ext cx="2823210" cy="628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High Rank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4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76200"/>
            <a:ext cx="5295900" cy="669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90" y="3422650"/>
            <a:ext cx="7692390" cy="3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6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76200"/>
            <a:ext cx="52959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0"/>
            <a:ext cx="356376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90" y="2308860"/>
            <a:ext cx="7692390" cy="44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0"/>
            <a:ext cx="356376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90" y="4537710"/>
            <a:ext cx="7692390" cy="22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0"/>
            <a:ext cx="3563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np.concatenate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" y="675418"/>
            <a:ext cx="8147050" cy="54313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90" y="684952"/>
            <a:ext cx="2489200" cy="5412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90" y="524510"/>
            <a:ext cx="320294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" y="675418"/>
            <a:ext cx="8147050" cy="54313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90" y="684952"/>
            <a:ext cx="2489200" cy="541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5077"/>
            <a:ext cx="7532370" cy="6022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66" y="335077"/>
            <a:ext cx="1946643" cy="61203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90" y="335077"/>
            <a:ext cx="3202940" cy="62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5077"/>
            <a:ext cx="7532370" cy="6022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66" y="335077"/>
            <a:ext cx="1946643" cy="612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" y="789731"/>
            <a:ext cx="7635240" cy="51030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670" y="789731"/>
            <a:ext cx="2585720" cy="5067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90" y="524510"/>
            <a:ext cx="320294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" y="789731"/>
            <a:ext cx="7635240" cy="51030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670" y="789731"/>
            <a:ext cx="2585720" cy="506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8</Words>
  <Application>Microsoft Macintosh PowerPoint</Application>
  <PresentationFormat>Widescreen</PresentationFormat>
  <Paragraphs>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 Black</vt:lpstr>
      <vt:lpstr>Calibri</vt:lpstr>
      <vt:lpstr>Calibri Light</vt:lpstr>
      <vt:lpstr>Arial</vt:lpstr>
      <vt:lpstr>Office Theme</vt:lpstr>
      <vt:lpstr>            Concatenating  Numpy Arrays</vt:lpstr>
      <vt:lpstr>Reference</vt:lpstr>
      <vt:lpstr>          np.concatenate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np.r_ and np.c_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High Rank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138</cp:revision>
  <dcterms:created xsi:type="dcterms:W3CDTF">2019-10-26T12:53:45Z</dcterms:created>
  <dcterms:modified xsi:type="dcterms:W3CDTF">2020-01-18T18:32:23Z</dcterms:modified>
</cp:coreProperties>
</file>