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297" r:id="rId5"/>
    <p:sldId id="300" r:id="rId6"/>
    <p:sldId id="299" r:id="rId7"/>
    <p:sldId id="301" r:id="rId8"/>
    <p:sldId id="302" r:id="rId9"/>
    <p:sldId id="304" r:id="rId10"/>
    <p:sldId id="303" r:id="rId11"/>
    <p:sldId id="305" r:id="rId12"/>
    <p:sldId id="306" r:id="rId13"/>
    <p:sldId id="310" r:id="rId14"/>
    <p:sldId id="291" r:id="rId15"/>
    <p:sldId id="311" r:id="rId16"/>
    <p:sldId id="314" r:id="rId17"/>
    <p:sldId id="313" r:id="rId18"/>
    <p:sldId id="312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5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stackoverflow.com/questions/30086936/what-is-the-difference-between-the-types-type-numpy-string-and-type-st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list_vs_numpy_arra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L8hfkk8PzF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68947" y="1487111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6" y="3210252"/>
            <a:ext cx="1790074" cy="1776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03" y="3210252"/>
            <a:ext cx="1756666" cy="1844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8028" y="3478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329" y="1744432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" y="2500235"/>
            <a:ext cx="3721100" cy="166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97" y="2500235"/>
            <a:ext cx="3810000" cy="21844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8146917">
            <a:off x="9332865" y="4097007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529724">
            <a:off x="7913534" y="4097008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673115" y="426326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2621563" y="426326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3301618" y="4258077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8301117" y="4667176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8938149" y="4684635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048116" y="4263263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16170" y="4530605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3482" y="5311107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03940" y="4462530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22059" y="5314189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4662" y="4916481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6187" y="4916481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3637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121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6" y="2015936"/>
            <a:ext cx="4749800" cy="314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02" y="2015936"/>
            <a:ext cx="4622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976"/>
            <a:ext cx="12192000" cy="1765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45805" y="4415882"/>
            <a:ext cx="214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stackoverflow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68" y="2224978"/>
            <a:ext cx="7537579" cy="19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689"/>
            <a:ext cx="12192000" cy="4859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597992">
            <a:off x="2666509" y="2365060"/>
            <a:ext cx="2993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597992">
            <a:off x="2666509" y="2365060"/>
            <a:ext cx="2993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4974">
            <a:off x="3991265" y="2542240"/>
            <a:ext cx="43965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47" y="1982753"/>
            <a:ext cx="2880457" cy="4310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04" y="1844607"/>
            <a:ext cx="2956949" cy="44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64096" y="3983030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61662" y="4015983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88995" y="3060527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59519" y="3084256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88995" y="4015984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64096" y="3060528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64096" y="3983030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61662" y="4015983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88995" y="3060527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59519" y="3084256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88995" y="4015984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64096" y="3060528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268566" y="4971441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64096" y="2138509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98287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64096" y="3983030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61662" y="4015983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88995" y="3060527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59519" y="2135715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59519" y="3084256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88995" y="4015984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64096" y="3060528"/>
            <a:ext cx="825190" cy="7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7291" y="2115958"/>
            <a:ext cx="2720613" cy="264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268566" y="4971441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9425281" y="4971440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2268566" y="4971441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9425281" y="4971440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9942" y="5830716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" y="2500235"/>
            <a:ext cx="3721100" cy="166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97" y="2500235"/>
            <a:ext cx="3810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025" y="5873575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" y="2500235"/>
            <a:ext cx="3721100" cy="166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97" y="2500235"/>
            <a:ext cx="3810000" cy="218440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2621563" y="426326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048116" y="4263263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3637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121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66108" y="354656"/>
            <a:ext cx="3602978" cy="15303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Numpy 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87" y="2934539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vs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76" y="611977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List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89" y="5830716"/>
            <a:ext cx="432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ifferent 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025" y="5873575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same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dtype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" y="2500235"/>
            <a:ext cx="3721100" cy="166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97" y="2500235"/>
            <a:ext cx="3810000" cy="21844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0800000">
            <a:off x="1673115" y="426326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2621563" y="4263262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3301618" y="4258077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048116" y="4263263"/>
            <a:ext cx="484632" cy="62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34662" y="4916481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6187" y="4916481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3637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121" y="491648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79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Numpy  Array</vt:lpstr>
      <vt:lpstr>Reference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Numpy 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72</cp:revision>
  <dcterms:created xsi:type="dcterms:W3CDTF">2019-10-26T12:53:45Z</dcterms:created>
  <dcterms:modified xsi:type="dcterms:W3CDTF">2019-12-06T05:26:31Z</dcterms:modified>
</cp:coreProperties>
</file>