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jpeg" ContentType="image/jpeg"/>
  <Override PartName="/ppt/notesSlides/notesSlide3.xml" ContentType="application/vnd.openxmlformats-officedocument.presentationml.notesSlide+xml"/>
  <Override PartName="/ppt/media/image2.jpeg" ContentType="image/jpe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393939"/>
        </a:solidFill>
        <a:effectLst/>
        <a:uFillTx/>
        <a:latin typeface="+mn-lt"/>
        <a:ea typeface="+mn-ea"/>
        <a:cs typeface="+mn-cs"/>
        <a:sym typeface="Linux Biolinum"/>
      </a:defRPr>
    </a:lvl1pPr>
    <a:lvl2pPr marL="0" marR="0" indent="22860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393939"/>
        </a:solidFill>
        <a:effectLst/>
        <a:uFillTx/>
        <a:latin typeface="+mn-lt"/>
        <a:ea typeface="+mn-ea"/>
        <a:cs typeface="+mn-cs"/>
        <a:sym typeface="Linux Biolinum"/>
      </a:defRPr>
    </a:lvl2pPr>
    <a:lvl3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393939"/>
        </a:solidFill>
        <a:effectLst/>
        <a:uFillTx/>
        <a:latin typeface="+mn-lt"/>
        <a:ea typeface="+mn-ea"/>
        <a:cs typeface="+mn-cs"/>
        <a:sym typeface="Linux Biolinum"/>
      </a:defRPr>
    </a:lvl3pPr>
    <a:lvl4pPr marL="0" marR="0" indent="68580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393939"/>
        </a:solidFill>
        <a:effectLst/>
        <a:uFillTx/>
        <a:latin typeface="+mn-lt"/>
        <a:ea typeface="+mn-ea"/>
        <a:cs typeface="+mn-cs"/>
        <a:sym typeface="Linux Biolinum"/>
      </a:defRPr>
    </a:lvl4pPr>
    <a:lvl5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393939"/>
        </a:solidFill>
        <a:effectLst/>
        <a:uFillTx/>
        <a:latin typeface="+mn-lt"/>
        <a:ea typeface="+mn-ea"/>
        <a:cs typeface="+mn-cs"/>
        <a:sym typeface="Linux Biolinum"/>
      </a:defRPr>
    </a:lvl5pPr>
    <a:lvl6pPr marL="0" marR="0" indent="114300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393939"/>
        </a:solidFill>
        <a:effectLst/>
        <a:uFillTx/>
        <a:latin typeface="+mn-lt"/>
        <a:ea typeface="+mn-ea"/>
        <a:cs typeface="+mn-cs"/>
        <a:sym typeface="Linux Biolinum"/>
      </a:defRPr>
    </a:lvl6pPr>
    <a:lvl7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393939"/>
        </a:solidFill>
        <a:effectLst/>
        <a:uFillTx/>
        <a:latin typeface="+mn-lt"/>
        <a:ea typeface="+mn-ea"/>
        <a:cs typeface="+mn-cs"/>
        <a:sym typeface="Linux Biolinum"/>
      </a:defRPr>
    </a:lvl7pPr>
    <a:lvl8pPr marL="0" marR="0" indent="160020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393939"/>
        </a:solidFill>
        <a:effectLst/>
        <a:uFillTx/>
        <a:latin typeface="+mn-lt"/>
        <a:ea typeface="+mn-ea"/>
        <a:cs typeface="+mn-cs"/>
        <a:sym typeface="Linux Biolinum"/>
      </a:defRPr>
    </a:lvl8pPr>
    <a:lvl9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393939"/>
        </a:solidFill>
        <a:effectLst/>
        <a:uFillTx/>
        <a:latin typeface="+mn-lt"/>
        <a:ea typeface="+mn-ea"/>
        <a:cs typeface="+mn-cs"/>
        <a:sym typeface="Linux Biolin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
          <a:latin typeface="Helvetica Light"/>
          <a:ea typeface="Helvetica Light"/>
          <a:cs typeface="Helvetica Light"/>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
          <a:latin typeface="Helvetica Light"/>
          <a:ea typeface="Helvetica Light"/>
          <a:cs typeface="Helvetica Light"/>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B">
              <a:alpha val="30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
          <a:latin typeface="Helvetica Light"/>
          <a:ea typeface="Helvetica Light"/>
          <a:cs typeface="Helvetica Light"/>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B">
              <a:alpha val="30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
          <a:latin typeface="Helvetica Light"/>
          <a:ea typeface="Helvetica Light"/>
          <a:cs typeface="Helvetica Light"/>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B">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2" name="Shape 152"/>
          <p:cNvSpPr/>
          <p:nvPr>
            <p:ph type="sldImg"/>
          </p:nvPr>
        </p:nvSpPr>
        <p:spPr>
          <a:xfrm>
            <a:off x="1143000" y="685800"/>
            <a:ext cx="4572000" cy="3429000"/>
          </a:xfrm>
          <a:prstGeom prst="rect">
            <a:avLst/>
          </a:prstGeom>
        </p:spPr>
        <p:txBody>
          <a:bodyPr/>
          <a:lstStyle/>
          <a:p>
            <a:pPr/>
          </a:p>
        </p:txBody>
      </p:sp>
      <p:sp>
        <p:nvSpPr>
          <p:cNvPr id="153" name="Shape 15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1200">
        <a:latin typeface="Helvetica Neue"/>
        <a:ea typeface="Helvetica Neue"/>
        <a:cs typeface="Helvetica Neue"/>
        <a:sym typeface="Helvetica Neue"/>
      </a:defRPr>
    </a:lvl1pPr>
    <a:lvl2pPr indent="228600" defTabSz="457200" latinLnBrk="0">
      <a:lnSpc>
        <a:spcPct val="117999"/>
      </a:lnSpc>
      <a:defRPr sz="1200">
        <a:latin typeface="Helvetica Neue"/>
        <a:ea typeface="Helvetica Neue"/>
        <a:cs typeface="Helvetica Neue"/>
        <a:sym typeface="Helvetica Neue"/>
      </a:defRPr>
    </a:lvl2pPr>
    <a:lvl3pPr indent="457200" defTabSz="457200" latinLnBrk="0">
      <a:lnSpc>
        <a:spcPct val="117999"/>
      </a:lnSpc>
      <a:defRPr sz="1200">
        <a:latin typeface="Helvetica Neue"/>
        <a:ea typeface="Helvetica Neue"/>
        <a:cs typeface="Helvetica Neue"/>
        <a:sym typeface="Helvetica Neue"/>
      </a:defRPr>
    </a:lvl3pPr>
    <a:lvl4pPr indent="685800" defTabSz="457200" latinLnBrk="0">
      <a:lnSpc>
        <a:spcPct val="117999"/>
      </a:lnSpc>
      <a:defRPr sz="1200">
        <a:latin typeface="Helvetica Neue"/>
        <a:ea typeface="Helvetica Neue"/>
        <a:cs typeface="Helvetica Neue"/>
        <a:sym typeface="Helvetica Neue"/>
      </a:defRPr>
    </a:lvl4pPr>
    <a:lvl5pPr indent="914400" defTabSz="457200" latinLnBrk="0">
      <a:lnSpc>
        <a:spcPct val="117999"/>
      </a:lnSpc>
      <a:defRPr sz="1200">
        <a:latin typeface="Helvetica Neue"/>
        <a:ea typeface="Helvetica Neue"/>
        <a:cs typeface="Helvetica Neue"/>
        <a:sym typeface="Helvetica Neue"/>
      </a:defRPr>
    </a:lvl5pPr>
    <a:lvl6pPr indent="1143000" defTabSz="457200" latinLnBrk="0">
      <a:lnSpc>
        <a:spcPct val="117999"/>
      </a:lnSpc>
      <a:defRPr sz="1200">
        <a:latin typeface="Helvetica Neue"/>
        <a:ea typeface="Helvetica Neue"/>
        <a:cs typeface="Helvetica Neue"/>
        <a:sym typeface="Helvetica Neue"/>
      </a:defRPr>
    </a:lvl6pPr>
    <a:lvl7pPr indent="1371600" defTabSz="457200" latinLnBrk="0">
      <a:lnSpc>
        <a:spcPct val="117999"/>
      </a:lnSpc>
      <a:defRPr sz="1200">
        <a:latin typeface="Helvetica Neue"/>
        <a:ea typeface="Helvetica Neue"/>
        <a:cs typeface="Helvetica Neue"/>
        <a:sym typeface="Helvetica Neue"/>
      </a:defRPr>
    </a:lvl7pPr>
    <a:lvl8pPr indent="1600200" defTabSz="457200" latinLnBrk="0">
      <a:lnSpc>
        <a:spcPct val="117999"/>
      </a:lnSpc>
      <a:defRPr sz="1200">
        <a:latin typeface="Helvetica Neue"/>
        <a:ea typeface="Helvetica Neue"/>
        <a:cs typeface="Helvetica Neue"/>
        <a:sym typeface="Helvetica Neue"/>
      </a:defRPr>
    </a:lvl8pPr>
    <a:lvl9pPr indent="1828800" defTabSz="457200" latinLnBrk="0">
      <a:lnSpc>
        <a:spcPct val="117999"/>
      </a:lnSpc>
      <a:defRPr sz="1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Shape 159"/>
          <p:cNvSpPr/>
          <p:nvPr>
            <p:ph type="sldImg"/>
          </p:nvPr>
        </p:nvSpPr>
        <p:spPr>
          <a:prstGeom prst="rect">
            <a:avLst/>
          </a:prstGeom>
        </p:spPr>
        <p:txBody>
          <a:bodyPr/>
          <a:lstStyle/>
          <a:p>
            <a:pPr/>
          </a:p>
        </p:txBody>
      </p:sp>
      <p:sp>
        <p:nvSpPr>
          <p:cNvPr id="160" name="Shape 160"/>
          <p:cNvSpPr/>
          <p:nvPr>
            <p:ph type="body" sz="quarter" idx="1"/>
          </p:nvPr>
        </p:nvSpPr>
        <p:spPr>
          <a:prstGeom prst="rect">
            <a:avLst/>
          </a:prstGeom>
        </p:spPr>
        <p:txBody>
          <a:bodyPr/>
          <a:lstStyle/>
          <a:p>
            <a:pPr/>
            <a:r>
              <a:t>Hello everyone, Im Whitney from University of Toronto,</a:t>
            </a:r>
          </a:p>
          <a:p>
            <a:pPr/>
            <a:r>
              <a:t>Drug use is a major problem affecting many people that are experiencing mental health issues, social insecure and even homelessness. </a:t>
            </a:r>
          </a:p>
          <a:p>
            <a:pPr/>
            <a:r>
              <a:t>As well, together with other social and demographic risk factors, multiple drug use are likely mutually implicated.</a:t>
            </a:r>
            <a:br/>
          </a:p>
          <a:p>
            <a:pPr/>
            <a:r>
              <a:t>Cocaine, one of the most addictive stimulant drug, has affected all levels of society across a wide range of age. According to the Advisory Council on the Misuse of Drugs (ACMD) in the UK, compared to other drugs, cocaine has been used up to the age of 54. </a:t>
            </a:r>
            <a:br/>
          </a:p>
          <a:p>
            <a:pPr/>
            <a:r>
              <a:t>In this project, we aim to predict the cocaine consumption frequency with demographic data combined with other drug usage frequency. We aim to apply numerous machine learning techniques to see which model would accurately predict a person’s cocaine consumption frequency.</a:t>
            </a:r>
            <a:br/>
          </a:p>
          <a:p>
            <a:pPr/>
            <a:r>
              <a:t>Final deliverable would include an interactive web page or app that enables prediction of a person’s cocaine usage.  Other extensions would be included later on when the project moves forward and ideas spawn.</a:t>
            </a:r>
          </a:p>
          <a:p>
            <a:pPr/>
            <a:r>
              <a:t>assess whether the use of substance use would prolong the experience of homelessness. In this project, I aim to test the association between substance use and stage of homelessness. Findings would assist in preventing people from relapsed and prolonged homelessness as well as inform policy for intervention of social assistance in targeted groups.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Shape 177"/>
          <p:cNvSpPr/>
          <p:nvPr>
            <p:ph type="sldImg"/>
          </p:nvPr>
        </p:nvSpPr>
        <p:spPr>
          <a:prstGeom prst="rect">
            <a:avLst/>
          </a:prstGeom>
        </p:spPr>
        <p:txBody>
          <a:bodyPr/>
          <a:lstStyle/>
          <a:p>
            <a:pPr/>
          </a:p>
        </p:txBody>
      </p:sp>
      <p:sp>
        <p:nvSpPr>
          <p:cNvPr id="178" name="Shape 178"/>
          <p:cNvSpPr/>
          <p:nvPr>
            <p:ph type="body" sz="quarter" idx="1"/>
          </p:nvPr>
        </p:nvSpPr>
        <p:spPr>
          <a:prstGeom prst="rect">
            <a:avLst/>
          </a:prstGeom>
        </p:spPr>
        <p:txBody>
          <a:bodyPr/>
          <a:lstStyle/>
          <a:p>
            <a:pPr/>
          </a:p>
          <a:p>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Shape 189"/>
          <p:cNvSpPr/>
          <p:nvPr>
            <p:ph type="sldImg"/>
          </p:nvPr>
        </p:nvSpPr>
        <p:spPr>
          <a:prstGeom prst="rect">
            <a:avLst/>
          </a:prstGeom>
        </p:spPr>
        <p:txBody>
          <a:bodyPr/>
          <a:lstStyle/>
          <a:p>
            <a:pPr/>
          </a:p>
        </p:txBody>
      </p:sp>
      <p:sp>
        <p:nvSpPr>
          <p:cNvPr id="190" name="Shape 190"/>
          <p:cNvSpPr/>
          <p:nvPr>
            <p:ph type="body" sz="quarter" idx="1"/>
          </p:nvPr>
        </p:nvSpPr>
        <p:spPr>
          <a:prstGeom prst="rect">
            <a:avLst/>
          </a:prstGeom>
        </p:spPr>
        <p:txBody>
          <a:bodyPr/>
          <a:lstStyle/>
          <a:p>
            <a:pPr/>
            <a:r>
              <a:t>Drug use is a major problem affecting many people that are experiencing mental health issues, social insecure and even homelessness. </a:t>
            </a:r>
          </a:p>
          <a:p>
            <a:pPr/>
            <a:r>
              <a:t>As well, together with other social and demographic risk factors, multiple drug use are likely mutually implicated.</a:t>
            </a:r>
            <a:br/>
          </a:p>
          <a:p>
            <a:pPr/>
            <a:r>
              <a:t>Cocaine, one of the most addictive stimulant drug, has affected all levels of society across a wide range of age. According to the Advisory Council on the Misuse of Drugs (ACMD) in the UK, compared to other drugs, cocaine has been used up to the age of 54. </a:t>
            </a:r>
            <a:br/>
          </a:p>
          <a:p>
            <a:pPr/>
            <a:r>
              <a:t>In this project, we aim to predict the cocaine consumption frequency with demographic data combined with other drug usage frequency. We aim to apply numerous machine learning techniques to see which model would accurately predict a person’s cocaine consumption frequency.</a:t>
            </a:r>
            <a:br/>
          </a:p>
          <a:p>
            <a:pPr/>
            <a:r>
              <a:t>Final deliverable would include an interactive web page or app that enables prediction of a person’s cocaine usage.  Other extensions would be included later on when the project moves forward and ideas spawn.</a:t>
            </a:r>
          </a:p>
          <a:p>
            <a:pPr/>
            <a:r>
              <a:t>assess whether the use of substance use would prolong the experience of homelessness. In this project, I aim to test the association between substance use and stage of homelessness. Findings would assist in preventing people from relapsed and prolonged homelessness as well as inform policy for intervention of social assistance in targeted groups.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Shape 198"/>
          <p:cNvSpPr/>
          <p:nvPr>
            <p:ph type="sldImg"/>
          </p:nvPr>
        </p:nvSpPr>
        <p:spPr>
          <a:prstGeom prst="rect">
            <a:avLst/>
          </a:prstGeom>
        </p:spPr>
        <p:txBody>
          <a:bodyPr/>
          <a:lstStyle/>
          <a:p>
            <a:pPr/>
          </a:p>
        </p:txBody>
      </p:sp>
      <p:sp>
        <p:nvSpPr>
          <p:cNvPr id="199" name="Shape 199"/>
          <p:cNvSpPr/>
          <p:nvPr>
            <p:ph type="body" sz="quarter" idx="1"/>
          </p:nvPr>
        </p:nvSpPr>
        <p:spPr>
          <a:prstGeom prst="rect">
            <a:avLst/>
          </a:prstGeom>
        </p:spPr>
        <p:txBody>
          <a:bodyPr/>
          <a:lstStyle/>
          <a:p>
            <a:pPr/>
            <a:r>
              <a:t>Drug use is a major problem affecting many people that are experiencing mental health issues, social insecure and even homelessness. </a:t>
            </a:r>
          </a:p>
          <a:p>
            <a:pPr/>
            <a:r>
              <a:t>As well, together with other social and demographic risk factors, multiple drug use are likely mutually implicated.</a:t>
            </a:r>
            <a:br/>
          </a:p>
          <a:p>
            <a:pPr/>
            <a:r>
              <a:t>Cocaine, one of the most addictive stimulant drug, has affected all levels of society across a wide range of age. According to the Advisory Council on the Misuse of Drugs (ACMD) in the UK, compared to other drugs, cocaine has been used up to the age of 54. </a:t>
            </a:r>
            <a:br/>
          </a:p>
          <a:p>
            <a:pPr/>
            <a:r>
              <a:t>In this project, we aim to predict the cocaine consumption frequency with demographic data combined with other drug usage frequency. We aim to apply numerous machine learning techniques to see which model would accurately predict a person’s cocaine consumption frequency.</a:t>
            </a:r>
            <a:br/>
          </a:p>
          <a:p>
            <a:pPr/>
            <a:r>
              <a:t>Final deliverable would include an interactive web page or app that enables prediction of a person’s cocaine usage.  Other extensions would be included later on when the project moves forward and ideas spawn.</a:t>
            </a:r>
          </a:p>
          <a:p>
            <a:pPr/>
            <a:r>
              <a:t>assess whether the use of substance use would prolong the experience of homelessness. In this project, I aim to test the association between substance use and stage of homelessness. Findings would assist in preventing people from relapsed and prolonged homelessness as well as inform policy for intervention of social assistance in targeted groups.</a:t>
            </a:r>
          </a:p>
          <a:p>
            <a:pPr/>
          </a:p>
          <a:p>
            <a:pPr/>
            <a:r>
              <a:t>Backpropagation, Perceptron, Decision tree, Support Vector Machine(SVM), k-nearest neighbors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Shape 206"/>
          <p:cNvSpPr/>
          <p:nvPr>
            <p:ph type="sldImg"/>
          </p:nvPr>
        </p:nvSpPr>
        <p:spPr>
          <a:prstGeom prst="rect">
            <a:avLst/>
          </a:prstGeom>
        </p:spPr>
        <p:txBody>
          <a:bodyPr/>
          <a:lstStyle/>
          <a:p>
            <a:pPr/>
          </a:p>
        </p:txBody>
      </p:sp>
      <p:sp>
        <p:nvSpPr>
          <p:cNvPr id="207" name="Shape 207"/>
          <p:cNvSpPr/>
          <p:nvPr>
            <p:ph type="body" sz="quarter" idx="1"/>
          </p:nvPr>
        </p:nvSpPr>
        <p:spPr>
          <a:prstGeom prst="rect">
            <a:avLst/>
          </a:prstGeom>
        </p:spPr>
        <p:txBody>
          <a:bodyPr/>
          <a:lstStyle/>
          <a:p>
            <a:pPr marL="154118" indent="-154118">
              <a:buSzPct val="75000"/>
              <a:buChar char="-"/>
            </a:pPr>
            <a:r>
              <a:t>Database contains records for 1885 respondents. For each respondent 12 attributes are known: Personality measurements which include NEO-FFI-R (neuroticism, extraversion, openness to experience, agreeableness, and conscientiousness), BIS-11 (impulsivity), and ImpSS (sensation seeking), level of education, age, gender, country of residence and ethnicity. All input attributes are originally categorical and are quantified. After quantification values of all input features can be considered as real-valued. In addition, </a:t>
            </a:r>
          </a:p>
          <a:p>
            <a:pPr marL="154118" indent="-154118">
              <a:buSzPct val="75000"/>
              <a:buChar char="-"/>
            </a:pPr>
          </a:p>
          <a:p>
            <a:pPr marL="154118" indent="-154118">
              <a:buSzPct val="75000"/>
              <a:buChar char="-"/>
            </a:pPr>
            <a:r>
              <a:t>participants were questioned concerning their use of 18 legal and illegal drugs (alcohol, amphetamines, amyl nitrite, benzodiazepine, cannabis, chocolate, cocaine, caffeine, crack, ecstasy, heroin, ketamine, legal highs, LSD, methadone, mushrooms, nicotine and volatile substance abuse and one fictitious drug (Semeron) which was introduced to identify over-claimers. For each drug they have to select one of the answers: never used the drug, used it over a decade ago, or in the last decade, year, month, week, or day. Database contains 18 classification problems. Each of independent label variables contains seven classes: "Never Used", "Used over a Decade Ago", "Used in Last Decade", "Used in Last Year", "Used in Last Month", "Used in Last Week", and "Used in Last Day".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Shape 227"/>
          <p:cNvSpPr/>
          <p:nvPr>
            <p:ph type="sldImg"/>
          </p:nvPr>
        </p:nvSpPr>
        <p:spPr>
          <a:prstGeom prst="rect">
            <a:avLst/>
          </a:prstGeom>
        </p:spPr>
        <p:txBody>
          <a:bodyPr/>
          <a:lstStyle/>
          <a:p>
            <a:pPr/>
          </a:p>
        </p:txBody>
      </p:sp>
      <p:sp>
        <p:nvSpPr>
          <p:cNvPr id="228" name="Shape 228"/>
          <p:cNvSpPr/>
          <p:nvPr>
            <p:ph type="body" sz="quarter" idx="1"/>
          </p:nvPr>
        </p:nvSpPr>
        <p:spPr>
          <a:prstGeom prst="rect">
            <a:avLst/>
          </a:prstGeom>
        </p:spPr>
        <p:txBody>
          <a:bodyPr/>
          <a:lstStyle/>
          <a:p>
            <a:pPr marL="154118" indent="-154118">
              <a:buSzPct val="75000"/>
              <a:buChar char="-"/>
            </a:pPr>
            <a:r>
              <a:t>Number of total users decreased as age increases</a:t>
            </a:r>
          </a:p>
          <a:p>
            <a:pPr marL="154118" indent="-154118">
              <a:buSzPct val="75000"/>
              <a:buChar char="-"/>
            </a:pPr>
            <a:r>
              <a:t>Those ages</a:t>
            </a:r>
          </a:p>
          <a:p>
            <a:pPr marL="154118" indent="-154118">
              <a:buSzPct val="75000"/>
              <a:buChar char="-"/>
            </a:pPr>
            <a:r>
              <a:t>-0.95197 18-24 643 34.11%</a:t>
            </a:r>
          </a:p>
          <a:p>
            <a:pPr marL="154118" indent="-154118">
              <a:buSzPct val="75000"/>
              <a:buChar char="-"/>
            </a:pPr>
            <a:r>
              <a:t>-0.07854 25-34 481 25.52%</a:t>
            </a:r>
          </a:p>
          <a:p>
            <a:pPr marL="154118" indent="-154118">
              <a:buSzPct val="75000"/>
              <a:buChar char="-"/>
            </a:pPr>
            <a:r>
              <a:t>0.49788 35-44 356 18.89%</a:t>
            </a:r>
          </a:p>
          <a:p>
            <a:pPr marL="154118" indent="-154118">
              <a:buSzPct val="75000"/>
              <a:buChar char="-"/>
            </a:pPr>
            <a:r>
              <a:t>1.09449 45-54 294 15.60%</a:t>
            </a:r>
          </a:p>
          <a:p>
            <a:pPr marL="154118" indent="-154118">
              <a:buSzPct val="75000"/>
              <a:buChar char="-"/>
            </a:pPr>
            <a:r>
              <a:t>1.82213 55-64 93 4.93%</a:t>
            </a:r>
          </a:p>
          <a:p>
            <a:pPr marL="154118" indent="-154118">
              <a:buSzPct val="75000"/>
              <a:buChar char="-"/>
            </a:pPr>
            <a:r>
              <a:t>2.59171 65+ 18 0.95%</a:t>
            </a:r>
          </a:p>
          <a:p>
            <a:pPr/>
          </a:p>
          <a:p>
            <a:pPr/>
          </a:p>
          <a:p>
            <a:pPr/>
            <a:r>
              <a:t>Portion of people never used cocaine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Shape 239"/>
          <p:cNvSpPr/>
          <p:nvPr>
            <p:ph type="sldImg"/>
          </p:nvPr>
        </p:nvSpPr>
        <p:spPr>
          <a:prstGeom prst="rect">
            <a:avLst/>
          </a:prstGeom>
        </p:spPr>
        <p:txBody>
          <a:bodyPr/>
          <a:lstStyle/>
          <a:p>
            <a:pPr/>
          </a:p>
        </p:txBody>
      </p:sp>
      <p:sp>
        <p:nvSpPr>
          <p:cNvPr id="240" name="Shape 240"/>
          <p:cNvSpPr/>
          <p:nvPr>
            <p:ph type="body" sz="quarter" idx="1"/>
          </p:nvPr>
        </p:nvSpPr>
        <p:spPr>
          <a:prstGeom prst="rect">
            <a:avLst/>
          </a:prstGeom>
        </p:spPr>
        <p:txBody>
          <a:bodyPr/>
          <a:lstStyle>
            <a:lvl1pPr marL="154118" indent="-154118">
              <a:buSzPct val="75000"/>
              <a:buChar char="-"/>
            </a:lvl1pPr>
          </a:lstStyle>
          <a:p>
            <a:pPr/>
            <a:r>
              <a:t>There were approximately the same number of males and females in the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Shape 248"/>
          <p:cNvSpPr/>
          <p:nvPr>
            <p:ph type="sldImg"/>
          </p:nvPr>
        </p:nvSpPr>
        <p:spPr>
          <a:prstGeom prst="rect">
            <a:avLst/>
          </a:prstGeom>
        </p:spPr>
        <p:txBody>
          <a:bodyPr/>
          <a:lstStyle/>
          <a:p>
            <a:pPr/>
          </a:p>
        </p:txBody>
      </p:sp>
      <p:sp>
        <p:nvSpPr>
          <p:cNvPr id="249" name="Shape 249"/>
          <p:cNvSpPr/>
          <p:nvPr>
            <p:ph type="body" sz="quarter" idx="1"/>
          </p:nvPr>
        </p:nvSpPr>
        <p:spPr>
          <a:prstGeom prst="rect">
            <a:avLst/>
          </a:prstGeom>
        </p:spPr>
        <p:txBody>
          <a:bodyPr/>
          <a:lstStyle>
            <a:lvl1pPr marL="154118" indent="-154118">
              <a:buSzPct val="75000"/>
              <a:buChar char="-"/>
            </a:lvl1pPr>
          </a:lstStyle>
          <a:p>
            <a:pPr/>
            <a:r>
              <a:t>The impact of the Act on decision making Are still unknown and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778000" y="2298700"/>
            <a:ext cx="20828000" cy="4648200"/>
          </a:xfrm>
          <a:prstGeom prst="rect">
            <a:avLst/>
          </a:prstGeom>
        </p:spPr>
        <p:txBody>
          <a:bodyPr anchor="b"/>
          <a:lstStyle/>
          <a:p>
            <a:pPr/>
            <a:r>
              <a:t>Title Text</a:t>
            </a:r>
          </a:p>
        </p:txBody>
      </p:sp>
      <p:sp>
        <p:nvSpPr>
          <p:cNvPr id="12" name="Body Level One…"/>
          <p:cNvSpPr txBox="1"/>
          <p:nvPr>
            <p:ph type="body" sz="quarter" idx="1"/>
          </p:nvPr>
        </p:nvSpPr>
        <p:spPr>
          <a:xfrm>
            <a:off x="1778000" y="7073900"/>
            <a:ext cx="20828000" cy="1587500"/>
          </a:xfrm>
          <a:prstGeom prst="rect">
            <a:avLst/>
          </a:prstGeom>
        </p:spPr>
        <p:txBody>
          <a:bodyPr anchor="t"/>
          <a:lstStyle>
            <a:lvl1pPr marL="0" indent="0" algn="l">
              <a:lnSpc>
                <a:spcPct val="110000"/>
              </a:lnSpc>
              <a:buSzTx/>
              <a:buNone/>
              <a:defRPr sz="6100"/>
            </a:lvl1pPr>
            <a:lvl2pPr marL="0" indent="228600" algn="l">
              <a:lnSpc>
                <a:spcPct val="110000"/>
              </a:lnSpc>
              <a:buSzTx/>
              <a:buNone/>
              <a:defRPr sz="6100"/>
            </a:lvl2pPr>
            <a:lvl3pPr marL="0" indent="457200" algn="l">
              <a:lnSpc>
                <a:spcPct val="110000"/>
              </a:lnSpc>
              <a:buSzTx/>
              <a:buNone/>
              <a:defRPr sz="6100"/>
            </a:lvl3pPr>
            <a:lvl4pPr marL="0" indent="685800" algn="l">
              <a:lnSpc>
                <a:spcPct val="110000"/>
              </a:lnSpc>
              <a:buSzTx/>
              <a:buNone/>
              <a:defRPr sz="6100"/>
            </a:lvl4pPr>
            <a:lvl5pPr marL="0" indent="914400" algn="l">
              <a:lnSpc>
                <a:spcPct val="110000"/>
              </a:lnSpc>
              <a:buSzTx/>
              <a:buNone/>
              <a:defRPr sz="61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p:nvPr>
            <p:ph type="body" sz="quarter" idx="13"/>
          </p:nvPr>
        </p:nvSpPr>
        <p:spPr>
          <a:xfrm>
            <a:off x="2387600" y="8953500"/>
            <a:ext cx="19621500" cy="685800"/>
          </a:xfrm>
          <a:prstGeom prst="rect">
            <a:avLst/>
          </a:prstGeom>
        </p:spPr>
        <p:txBody>
          <a:bodyPr anchor="t">
            <a:spAutoFit/>
          </a:bodyPr>
          <a:lstStyle>
            <a:lvl1pPr marL="0" indent="0" algn="ctr">
              <a:buSzTx/>
              <a:buNone/>
              <a:defRPr sz="3000">
                <a:solidFill>
                  <a:srgbClr val="787878"/>
                </a:solidFill>
              </a:defRPr>
            </a:lvl1pPr>
          </a:lstStyle>
          <a:p>
            <a:pPr/>
            <a:r>
              <a:t>–Johnny Appleseed</a:t>
            </a:r>
          </a:p>
        </p:txBody>
      </p:sp>
      <p:sp>
        <p:nvSpPr>
          <p:cNvPr id="94" name="“Type a quote here.”"/>
          <p:cNvSpPr/>
          <p:nvPr>
            <p:ph type="body" sz="quarter" idx="14"/>
          </p:nvPr>
        </p:nvSpPr>
        <p:spPr>
          <a:xfrm>
            <a:off x="2387600" y="6045200"/>
            <a:ext cx="19621500" cy="889000"/>
          </a:xfrm>
          <a:prstGeom prst="rect">
            <a:avLst/>
          </a:prstGeom>
        </p:spPr>
        <p:txBody>
          <a:bodyPr>
            <a:spAutoFit/>
          </a:bodyPr>
          <a:lstStyle>
            <a:lvl1pPr marL="0" indent="0" algn="ctr">
              <a:buSzTx/>
              <a:buNone/>
              <a:defRPr sz="5200">
                <a:solidFill>
                  <a:srgbClr val="FFFFFF"/>
                </a:solidFill>
                <a:latin typeface="Helvetica Light"/>
                <a:ea typeface="Helvetica Light"/>
                <a:cs typeface="Helvetica Light"/>
                <a:sym typeface="Helvetica Light"/>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17" name="Title Text"/>
          <p:cNvSpPr txBox="1"/>
          <p:nvPr>
            <p:ph type="title"/>
          </p:nvPr>
        </p:nvSpPr>
        <p:spPr>
          <a:prstGeom prst="rect">
            <a:avLst/>
          </a:prstGeom>
        </p:spPr>
        <p:txBody>
          <a:bodyPr/>
          <a:lstStyle>
            <a:lvl1pPr algn="ctr">
              <a:defRPr sz="11200">
                <a:solidFill>
                  <a:srgbClr val="FFFFFF"/>
                </a:solidFill>
                <a:latin typeface="Helvetica Light"/>
                <a:ea typeface="Helvetica Light"/>
                <a:cs typeface="Helvetica Light"/>
                <a:sym typeface="Helvetica Light"/>
              </a:defRPr>
            </a:lvl1pPr>
          </a:lstStyle>
          <a:p>
            <a:pPr/>
            <a:r>
              <a:t>Title Text</a:t>
            </a:r>
          </a:p>
        </p:txBody>
      </p:sp>
      <p:sp>
        <p:nvSpPr>
          <p:cNvPr id="118"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26" name="Title Text"/>
          <p:cNvSpPr txBox="1"/>
          <p:nvPr>
            <p:ph type="title"/>
          </p:nvPr>
        </p:nvSpPr>
        <p:spPr>
          <a:prstGeom prst="rect">
            <a:avLst/>
          </a:prstGeom>
        </p:spPr>
        <p:txBody>
          <a:bodyPr/>
          <a:lstStyle>
            <a:lvl1pPr>
              <a:defRPr sz="12000"/>
            </a:lvl1pPr>
          </a:lstStyle>
          <a:p>
            <a:pPr/>
            <a:r>
              <a:t>Title Text</a:t>
            </a:r>
          </a:p>
        </p:txBody>
      </p:sp>
      <p:sp>
        <p:nvSpPr>
          <p:cNvPr id="12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35" name="Title Text"/>
          <p:cNvSpPr txBox="1"/>
          <p:nvPr>
            <p:ph type="title"/>
          </p:nvPr>
        </p:nvSpPr>
        <p:spPr>
          <a:prstGeom prst="rect">
            <a:avLst/>
          </a:prstGeom>
        </p:spPr>
        <p:txBody>
          <a:bodyPr/>
          <a:lstStyle>
            <a:lvl1pPr algn="ctr">
              <a:defRPr sz="11200">
                <a:solidFill>
                  <a:srgbClr val="FFFFFF"/>
                </a:solidFill>
                <a:latin typeface="Helvetica Light"/>
                <a:ea typeface="Helvetica Light"/>
                <a:cs typeface="Helvetica Light"/>
                <a:sym typeface="Helvetica Light"/>
              </a:defRPr>
            </a:lvl1pPr>
          </a:lstStyle>
          <a:p>
            <a:pPr/>
            <a:r>
              <a:t>Title Text</a:t>
            </a:r>
          </a:p>
        </p:txBody>
      </p:sp>
      <p:sp>
        <p:nvSpPr>
          <p:cNvPr id="136" name="Body Level One…"/>
          <p:cNvSpPr txBox="1"/>
          <p:nvPr>
            <p:ph type="body" idx="1"/>
          </p:nvPr>
        </p:nvSpPr>
        <p:spPr>
          <a:prstGeom prst="rect">
            <a:avLst/>
          </a:prstGeom>
        </p:spPr>
        <p:txBody>
          <a:bodyPr/>
          <a:lstStyle>
            <a:lvl1pPr>
              <a:defRPr>
                <a:latin typeface="Helvetica"/>
                <a:ea typeface="Helvetica"/>
                <a:cs typeface="Helvetica"/>
                <a:sym typeface="Helvetica"/>
              </a:defRPr>
            </a:lvl1pPr>
            <a:lvl2pPr>
              <a:defRPr>
                <a:latin typeface="Helvetica"/>
                <a:ea typeface="Helvetica"/>
                <a:cs typeface="Helvetica"/>
                <a:sym typeface="Helvetica"/>
              </a:defRPr>
            </a:lvl2pPr>
            <a:lvl3pPr>
              <a:defRPr>
                <a:latin typeface="Helvetica"/>
                <a:ea typeface="Helvetica"/>
                <a:cs typeface="Helvetica"/>
                <a:sym typeface="Helvetica"/>
              </a:defRPr>
            </a:lvl3pPr>
            <a:lvl4pPr>
              <a:defRPr>
                <a:latin typeface="Helvetica"/>
                <a:ea typeface="Helvetica"/>
                <a:cs typeface="Helvetica"/>
                <a:sym typeface="Helvetica"/>
              </a:defRPr>
            </a:lvl4pPr>
            <a:lvl5pPr>
              <a:defRPr>
                <a:latin typeface="Helvetica"/>
                <a:ea typeface="Helvetica"/>
                <a:cs typeface="Helvetica"/>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spTree>
      <p:nvGrpSpPr>
        <p:cNvPr id="1" name=""/>
        <p:cNvGrpSpPr/>
        <p:nvPr/>
      </p:nvGrpSpPr>
      <p:grpSpPr>
        <a:xfrm>
          <a:off x="0" y="0"/>
          <a:ext cx="0" cy="0"/>
          <a:chOff x="0" y="0"/>
          <a:chExt cx="0" cy="0"/>
        </a:xfrm>
      </p:grpSpPr>
      <p:sp>
        <p:nvSpPr>
          <p:cNvPr id="144" name="Title Text"/>
          <p:cNvSpPr txBox="1"/>
          <p:nvPr>
            <p:ph type="title"/>
          </p:nvPr>
        </p:nvSpPr>
        <p:spPr>
          <a:xfrm>
            <a:off x="1778000" y="2298700"/>
            <a:ext cx="20828000" cy="4648200"/>
          </a:xfrm>
          <a:prstGeom prst="rect">
            <a:avLst/>
          </a:prstGeom>
        </p:spPr>
        <p:txBody>
          <a:bodyPr anchor="b"/>
          <a:lstStyle>
            <a:lvl1pPr>
              <a:defRPr>
                <a:latin typeface="Helvetica"/>
                <a:ea typeface="Helvetica"/>
                <a:cs typeface="Helvetica"/>
                <a:sym typeface="Helvetica"/>
              </a:defRPr>
            </a:lvl1pPr>
          </a:lstStyle>
          <a:p>
            <a:pPr/>
            <a:r>
              <a:t>Title Text</a:t>
            </a:r>
          </a:p>
        </p:txBody>
      </p:sp>
      <p:sp>
        <p:nvSpPr>
          <p:cNvPr id="145" name="Body Level One…"/>
          <p:cNvSpPr txBox="1"/>
          <p:nvPr>
            <p:ph type="body" sz="quarter" idx="1"/>
          </p:nvPr>
        </p:nvSpPr>
        <p:spPr>
          <a:xfrm>
            <a:off x="1778000" y="7073900"/>
            <a:ext cx="20828000" cy="1587500"/>
          </a:xfrm>
          <a:prstGeom prst="rect">
            <a:avLst/>
          </a:prstGeom>
        </p:spPr>
        <p:txBody>
          <a:bodyPr anchor="t"/>
          <a:lstStyle>
            <a:lvl1pPr marL="0" indent="0" algn="l">
              <a:lnSpc>
                <a:spcPct val="110000"/>
              </a:lnSpc>
              <a:buSzTx/>
              <a:buNone/>
              <a:defRPr sz="6100">
                <a:latin typeface="Helvetica"/>
                <a:ea typeface="Helvetica"/>
                <a:cs typeface="Helvetica"/>
                <a:sym typeface="Helvetica"/>
              </a:defRPr>
            </a:lvl1pPr>
            <a:lvl2pPr marL="0" indent="228600" algn="l">
              <a:lnSpc>
                <a:spcPct val="110000"/>
              </a:lnSpc>
              <a:buSzTx/>
              <a:buNone/>
              <a:defRPr sz="6100">
                <a:latin typeface="Helvetica"/>
                <a:ea typeface="Helvetica"/>
                <a:cs typeface="Helvetica"/>
                <a:sym typeface="Helvetica"/>
              </a:defRPr>
            </a:lvl2pPr>
            <a:lvl3pPr marL="0" indent="457200" algn="l">
              <a:lnSpc>
                <a:spcPct val="110000"/>
              </a:lnSpc>
              <a:buSzTx/>
              <a:buNone/>
              <a:defRPr sz="6100">
                <a:latin typeface="Helvetica"/>
                <a:ea typeface="Helvetica"/>
                <a:cs typeface="Helvetica"/>
                <a:sym typeface="Helvetica"/>
              </a:defRPr>
            </a:lvl3pPr>
            <a:lvl4pPr marL="0" indent="685800" algn="l">
              <a:lnSpc>
                <a:spcPct val="110000"/>
              </a:lnSpc>
              <a:buSzTx/>
              <a:buNone/>
              <a:defRPr sz="6100">
                <a:latin typeface="Helvetica"/>
                <a:ea typeface="Helvetica"/>
                <a:cs typeface="Helvetica"/>
                <a:sym typeface="Helvetica"/>
              </a:defRPr>
            </a:lvl4pPr>
            <a:lvl5pPr marL="0" indent="914400" algn="l">
              <a:lnSpc>
                <a:spcPct val="110000"/>
              </a:lnSpc>
              <a:buSzTx/>
              <a:buNone/>
              <a:defRPr sz="6100">
                <a:latin typeface="Helvetica"/>
                <a:ea typeface="Helvetica"/>
                <a:cs typeface="Helvetica"/>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1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3125968" y="673100"/>
            <a:ext cx="18135601" cy="8737600"/>
          </a:xfrm>
          <a:prstGeom prst="rect">
            <a:avLst/>
          </a:prstGeom>
        </p:spPr>
        <p:txBody>
          <a:bodyPr lIns="91439" tIns="45719" rIns="91439" bIns="45719" anchor="t">
            <a:noAutofit/>
          </a:bodyPr>
          <a:lstStyle/>
          <a:p>
            <a:pPr/>
          </a:p>
        </p:txBody>
      </p:sp>
      <p:sp>
        <p:nvSpPr>
          <p:cNvPr id="21" name="Title Text"/>
          <p:cNvSpPr txBox="1"/>
          <p:nvPr>
            <p:ph type="title"/>
          </p:nvPr>
        </p:nvSpPr>
        <p:spPr>
          <a:xfrm>
            <a:off x="635000" y="9448800"/>
            <a:ext cx="23114000" cy="2006600"/>
          </a:xfrm>
          <a:prstGeom prst="rect">
            <a:avLst/>
          </a:prstGeom>
        </p:spPr>
        <p:txBody>
          <a:bodyPr/>
          <a:lstStyle/>
          <a:p>
            <a:pPr/>
            <a:r>
              <a:t>Title Text</a:t>
            </a:r>
          </a:p>
        </p:txBody>
      </p:sp>
      <p:sp>
        <p:nvSpPr>
          <p:cNvPr id="22" name="Body Level One…"/>
          <p:cNvSpPr txBox="1"/>
          <p:nvPr>
            <p:ph type="body" sz="quarter" idx="1"/>
          </p:nvPr>
        </p:nvSpPr>
        <p:spPr>
          <a:xfrm>
            <a:off x="635000" y="11518900"/>
            <a:ext cx="23114000" cy="1587500"/>
          </a:xfrm>
          <a:prstGeom prst="rect">
            <a:avLst/>
          </a:prstGeom>
        </p:spPr>
        <p:txBody>
          <a:bodyPr anchor="t"/>
          <a:lstStyle>
            <a:lvl1pPr marL="0" indent="0" algn="l">
              <a:lnSpc>
                <a:spcPct val="110000"/>
              </a:lnSpc>
              <a:buSzTx/>
              <a:buNone/>
              <a:defRPr sz="6100"/>
            </a:lvl1pPr>
            <a:lvl2pPr marL="0" indent="228600" algn="l">
              <a:lnSpc>
                <a:spcPct val="110000"/>
              </a:lnSpc>
              <a:buSzTx/>
              <a:buNone/>
              <a:defRPr sz="6100"/>
            </a:lvl2pPr>
            <a:lvl3pPr marL="0" indent="457200" algn="l">
              <a:lnSpc>
                <a:spcPct val="110000"/>
              </a:lnSpc>
              <a:buSzTx/>
              <a:buNone/>
              <a:defRPr sz="6100"/>
            </a:lvl3pPr>
            <a:lvl4pPr marL="0" indent="685800" algn="l">
              <a:lnSpc>
                <a:spcPct val="110000"/>
              </a:lnSpc>
              <a:buSzTx/>
              <a:buNone/>
              <a:defRPr sz="6100"/>
            </a:lvl4pPr>
            <a:lvl5pPr marL="0" indent="914400" algn="l">
              <a:lnSpc>
                <a:spcPct val="110000"/>
              </a:lnSpc>
              <a:buSzTx/>
              <a:buNone/>
              <a:defRPr sz="61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778000" y="4533900"/>
            <a:ext cx="20828000" cy="46482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13169900" y="952500"/>
            <a:ext cx="9525000" cy="11468100"/>
          </a:xfrm>
          <a:prstGeom prst="rect">
            <a:avLst/>
          </a:prstGeom>
        </p:spPr>
        <p:txBody>
          <a:bodyPr lIns="91439" tIns="45719" rIns="91439" bIns="45719" anchor="t">
            <a:noAutofit/>
          </a:bodyPr>
          <a:lstStyle/>
          <a:p>
            <a:pPr/>
          </a:p>
        </p:txBody>
      </p:sp>
      <p:sp>
        <p:nvSpPr>
          <p:cNvPr id="39" name="Title Text"/>
          <p:cNvSpPr txBox="1"/>
          <p:nvPr>
            <p:ph type="title"/>
          </p:nvPr>
        </p:nvSpPr>
        <p:spPr>
          <a:xfrm>
            <a:off x="1651000" y="952500"/>
            <a:ext cx="10223500" cy="5549900"/>
          </a:xfrm>
          <a:prstGeom prst="rect">
            <a:avLst/>
          </a:prstGeom>
        </p:spPr>
        <p:txBody>
          <a:bodyPr anchor="b"/>
          <a:lstStyle>
            <a:lvl1pPr>
              <a:defRPr sz="6400">
                <a:solidFill>
                  <a:srgbClr val="393939"/>
                </a:solidFill>
              </a:defRPr>
            </a:lvl1pPr>
          </a:lstStyle>
          <a:p>
            <a:pPr/>
            <a:r>
              <a:t>Title Text</a:t>
            </a:r>
          </a:p>
        </p:txBody>
      </p:sp>
      <p:sp>
        <p:nvSpPr>
          <p:cNvPr id="40" name="Body Level One…"/>
          <p:cNvSpPr txBox="1"/>
          <p:nvPr>
            <p:ph type="body" sz="quarter" idx="1"/>
          </p:nvPr>
        </p:nvSpPr>
        <p:spPr>
          <a:xfrm>
            <a:off x="1651000" y="6692900"/>
            <a:ext cx="10223500" cy="5727700"/>
          </a:xfrm>
          <a:prstGeom prst="rect">
            <a:avLst/>
          </a:prstGeom>
        </p:spPr>
        <p:txBody>
          <a:bodyPr anchor="t"/>
          <a:lstStyle>
            <a:lvl1pPr marL="0" indent="0" algn="l">
              <a:lnSpc>
                <a:spcPct val="110000"/>
              </a:lnSpc>
              <a:buSzTx/>
              <a:buNone/>
              <a:defRPr sz="6100"/>
            </a:lvl1pPr>
            <a:lvl2pPr marL="0" indent="228600" algn="l">
              <a:lnSpc>
                <a:spcPct val="110000"/>
              </a:lnSpc>
              <a:buSzTx/>
              <a:buNone/>
              <a:defRPr sz="6100"/>
            </a:lvl2pPr>
            <a:lvl3pPr marL="0" indent="457200" algn="l">
              <a:lnSpc>
                <a:spcPct val="110000"/>
              </a:lnSpc>
              <a:buSzTx/>
              <a:buNone/>
              <a:defRPr sz="6100"/>
            </a:lvl3pPr>
            <a:lvl4pPr marL="0" indent="685800" algn="l">
              <a:lnSpc>
                <a:spcPct val="110000"/>
              </a:lnSpc>
              <a:buSzTx/>
              <a:buNone/>
              <a:defRPr sz="6100"/>
            </a:lvl4pPr>
            <a:lvl5pPr marL="0" indent="914400" algn="l">
              <a:lnSpc>
                <a:spcPct val="110000"/>
              </a:lnSpc>
              <a:buSzTx/>
              <a:buNone/>
              <a:defRPr sz="61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13169900" y="3149600"/>
            <a:ext cx="9525000" cy="92964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689100" y="3149600"/>
            <a:ext cx="10223500" cy="9296400"/>
          </a:xfrm>
          <a:prstGeom prst="rect">
            <a:avLst/>
          </a:prstGeom>
        </p:spPr>
        <p:txBody>
          <a:bodyPr/>
          <a:lstStyle>
            <a:lvl1pPr marL="757484" indent="-757484" algn="l">
              <a:lnSpc>
                <a:spcPct val="110000"/>
              </a:lnSpc>
              <a:defRPr sz="6100"/>
            </a:lvl1pPr>
            <a:lvl2pPr marL="1316284" indent="-757484" algn="l">
              <a:lnSpc>
                <a:spcPct val="110000"/>
              </a:lnSpc>
              <a:defRPr sz="6100"/>
            </a:lvl2pPr>
            <a:lvl3pPr marL="1875084" indent="-757484" algn="l">
              <a:lnSpc>
                <a:spcPct val="110000"/>
              </a:lnSpc>
              <a:defRPr sz="6100"/>
            </a:lvl3pPr>
            <a:lvl4pPr marL="2433884" indent="-757484" algn="l">
              <a:lnSpc>
                <a:spcPct val="110000"/>
              </a:lnSpc>
              <a:defRPr sz="6100"/>
            </a:lvl4pPr>
            <a:lvl5pPr marL="2992684" indent="-757484" algn="l">
              <a:lnSpc>
                <a:spcPct val="110000"/>
              </a:lnSpc>
              <a:defRPr sz="61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689100" y="1778000"/>
            <a:ext cx="21005800" cy="101727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15760700" y="6870700"/>
            <a:ext cx="7404100" cy="5549900"/>
          </a:xfrm>
          <a:prstGeom prst="rect">
            <a:avLst/>
          </a:prstGeom>
        </p:spPr>
        <p:txBody>
          <a:bodyPr lIns="91439" tIns="45719" rIns="91439" bIns="45719" anchor="t">
            <a:noAutofit/>
          </a:bodyPr>
          <a:lstStyle/>
          <a:p>
            <a:pPr/>
          </a:p>
        </p:txBody>
      </p:sp>
      <p:sp>
        <p:nvSpPr>
          <p:cNvPr id="84" name="Image"/>
          <p:cNvSpPr/>
          <p:nvPr>
            <p:ph type="pic" sz="quarter" idx="14"/>
          </p:nvPr>
        </p:nvSpPr>
        <p:spPr>
          <a:xfrm>
            <a:off x="15760700" y="952500"/>
            <a:ext cx="7404100" cy="5549900"/>
          </a:xfrm>
          <a:prstGeom prst="rect">
            <a:avLst/>
          </a:prstGeom>
        </p:spPr>
        <p:txBody>
          <a:bodyPr lIns="91439" tIns="45719" rIns="91439" bIns="45719" anchor="t">
            <a:noAutofit/>
          </a:bodyPr>
          <a:lstStyle/>
          <a:p>
            <a:pPr/>
          </a:p>
        </p:txBody>
      </p:sp>
      <p:sp>
        <p:nvSpPr>
          <p:cNvPr id="85" name="Image"/>
          <p:cNvSpPr/>
          <p:nvPr>
            <p:ph type="pic" idx="15"/>
          </p:nvPr>
        </p:nvSpPr>
        <p:spPr>
          <a:xfrm>
            <a:off x="1206500" y="952500"/>
            <a:ext cx="14173200" cy="114681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solidFill>
                  <a:srgbClr val="FFFFFF"/>
                </a:solidFill>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r" defTabSz="825500" rtl="0" latinLnBrk="0">
        <a:lnSpc>
          <a:spcPct val="100000"/>
        </a:lnSpc>
        <a:spcBef>
          <a:spcPts val="0"/>
        </a:spcBef>
        <a:spcAft>
          <a:spcPts val="0"/>
        </a:spcAft>
        <a:buClrTx/>
        <a:buSzTx/>
        <a:buFontTx/>
        <a:buNone/>
        <a:tabLst/>
        <a:defRPr b="0" baseline="0" cap="none" i="0" spc="0" strike="noStrike" sz="10000" u="none">
          <a:ln>
            <a:noFill/>
          </a:ln>
          <a:solidFill>
            <a:srgbClr val="BC2B22"/>
          </a:solidFill>
          <a:uFillTx/>
          <a:latin typeface="+mn-lt"/>
          <a:ea typeface="+mn-ea"/>
          <a:cs typeface="+mn-cs"/>
          <a:sym typeface="Linux Biolinum"/>
        </a:defRPr>
      </a:lvl1pPr>
      <a:lvl2pPr marL="0" marR="0" indent="228600" algn="r" defTabSz="825500" rtl="0" latinLnBrk="0">
        <a:lnSpc>
          <a:spcPct val="100000"/>
        </a:lnSpc>
        <a:spcBef>
          <a:spcPts val="0"/>
        </a:spcBef>
        <a:spcAft>
          <a:spcPts val="0"/>
        </a:spcAft>
        <a:buClrTx/>
        <a:buSzTx/>
        <a:buFontTx/>
        <a:buNone/>
        <a:tabLst/>
        <a:defRPr b="0" baseline="0" cap="none" i="0" spc="0" strike="noStrike" sz="10000" u="none">
          <a:ln>
            <a:noFill/>
          </a:ln>
          <a:solidFill>
            <a:srgbClr val="BC2B22"/>
          </a:solidFill>
          <a:uFillTx/>
          <a:latin typeface="+mn-lt"/>
          <a:ea typeface="+mn-ea"/>
          <a:cs typeface="+mn-cs"/>
          <a:sym typeface="Linux Biolinum"/>
        </a:defRPr>
      </a:lvl2pPr>
      <a:lvl3pPr marL="0" marR="0" indent="457200" algn="r" defTabSz="825500" rtl="0" latinLnBrk="0">
        <a:lnSpc>
          <a:spcPct val="100000"/>
        </a:lnSpc>
        <a:spcBef>
          <a:spcPts val="0"/>
        </a:spcBef>
        <a:spcAft>
          <a:spcPts val="0"/>
        </a:spcAft>
        <a:buClrTx/>
        <a:buSzTx/>
        <a:buFontTx/>
        <a:buNone/>
        <a:tabLst/>
        <a:defRPr b="0" baseline="0" cap="none" i="0" spc="0" strike="noStrike" sz="10000" u="none">
          <a:ln>
            <a:noFill/>
          </a:ln>
          <a:solidFill>
            <a:srgbClr val="BC2B22"/>
          </a:solidFill>
          <a:uFillTx/>
          <a:latin typeface="+mn-lt"/>
          <a:ea typeface="+mn-ea"/>
          <a:cs typeface="+mn-cs"/>
          <a:sym typeface="Linux Biolinum"/>
        </a:defRPr>
      </a:lvl3pPr>
      <a:lvl4pPr marL="0" marR="0" indent="685800" algn="r" defTabSz="825500" rtl="0" latinLnBrk="0">
        <a:lnSpc>
          <a:spcPct val="100000"/>
        </a:lnSpc>
        <a:spcBef>
          <a:spcPts val="0"/>
        </a:spcBef>
        <a:spcAft>
          <a:spcPts val="0"/>
        </a:spcAft>
        <a:buClrTx/>
        <a:buSzTx/>
        <a:buFontTx/>
        <a:buNone/>
        <a:tabLst/>
        <a:defRPr b="0" baseline="0" cap="none" i="0" spc="0" strike="noStrike" sz="10000" u="none">
          <a:ln>
            <a:noFill/>
          </a:ln>
          <a:solidFill>
            <a:srgbClr val="BC2B22"/>
          </a:solidFill>
          <a:uFillTx/>
          <a:latin typeface="+mn-lt"/>
          <a:ea typeface="+mn-ea"/>
          <a:cs typeface="+mn-cs"/>
          <a:sym typeface="Linux Biolinum"/>
        </a:defRPr>
      </a:lvl4pPr>
      <a:lvl5pPr marL="0" marR="0" indent="914400" algn="r" defTabSz="825500" rtl="0" latinLnBrk="0">
        <a:lnSpc>
          <a:spcPct val="100000"/>
        </a:lnSpc>
        <a:spcBef>
          <a:spcPts val="0"/>
        </a:spcBef>
        <a:spcAft>
          <a:spcPts val="0"/>
        </a:spcAft>
        <a:buClrTx/>
        <a:buSzTx/>
        <a:buFontTx/>
        <a:buNone/>
        <a:tabLst/>
        <a:defRPr b="0" baseline="0" cap="none" i="0" spc="0" strike="noStrike" sz="10000" u="none">
          <a:ln>
            <a:noFill/>
          </a:ln>
          <a:solidFill>
            <a:srgbClr val="BC2B22"/>
          </a:solidFill>
          <a:uFillTx/>
          <a:latin typeface="+mn-lt"/>
          <a:ea typeface="+mn-ea"/>
          <a:cs typeface="+mn-cs"/>
          <a:sym typeface="Linux Biolinum"/>
        </a:defRPr>
      </a:lvl5pPr>
      <a:lvl6pPr marL="0" marR="0" indent="1143000" algn="r" defTabSz="825500" rtl="0" latinLnBrk="0">
        <a:lnSpc>
          <a:spcPct val="100000"/>
        </a:lnSpc>
        <a:spcBef>
          <a:spcPts val="0"/>
        </a:spcBef>
        <a:spcAft>
          <a:spcPts val="0"/>
        </a:spcAft>
        <a:buClrTx/>
        <a:buSzTx/>
        <a:buFontTx/>
        <a:buNone/>
        <a:tabLst/>
        <a:defRPr b="0" baseline="0" cap="none" i="0" spc="0" strike="noStrike" sz="10000" u="none">
          <a:ln>
            <a:noFill/>
          </a:ln>
          <a:solidFill>
            <a:srgbClr val="BC2B22"/>
          </a:solidFill>
          <a:uFillTx/>
          <a:latin typeface="+mn-lt"/>
          <a:ea typeface="+mn-ea"/>
          <a:cs typeface="+mn-cs"/>
          <a:sym typeface="Linux Biolinum"/>
        </a:defRPr>
      </a:lvl6pPr>
      <a:lvl7pPr marL="0" marR="0" indent="1371600" algn="r" defTabSz="825500" rtl="0" latinLnBrk="0">
        <a:lnSpc>
          <a:spcPct val="100000"/>
        </a:lnSpc>
        <a:spcBef>
          <a:spcPts val="0"/>
        </a:spcBef>
        <a:spcAft>
          <a:spcPts val="0"/>
        </a:spcAft>
        <a:buClrTx/>
        <a:buSzTx/>
        <a:buFontTx/>
        <a:buNone/>
        <a:tabLst/>
        <a:defRPr b="0" baseline="0" cap="none" i="0" spc="0" strike="noStrike" sz="10000" u="none">
          <a:ln>
            <a:noFill/>
          </a:ln>
          <a:solidFill>
            <a:srgbClr val="BC2B22"/>
          </a:solidFill>
          <a:uFillTx/>
          <a:latin typeface="+mn-lt"/>
          <a:ea typeface="+mn-ea"/>
          <a:cs typeface="+mn-cs"/>
          <a:sym typeface="Linux Biolinum"/>
        </a:defRPr>
      </a:lvl7pPr>
      <a:lvl8pPr marL="0" marR="0" indent="1600200" algn="r" defTabSz="825500" rtl="0" latinLnBrk="0">
        <a:lnSpc>
          <a:spcPct val="100000"/>
        </a:lnSpc>
        <a:spcBef>
          <a:spcPts val="0"/>
        </a:spcBef>
        <a:spcAft>
          <a:spcPts val="0"/>
        </a:spcAft>
        <a:buClrTx/>
        <a:buSzTx/>
        <a:buFontTx/>
        <a:buNone/>
        <a:tabLst/>
        <a:defRPr b="0" baseline="0" cap="none" i="0" spc="0" strike="noStrike" sz="10000" u="none">
          <a:ln>
            <a:noFill/>
          </a:ln>
          <a:solidFill>
            <a:srgbClr val="BC2B22"/>
          </a:solidFill>
          <a:uFillTx/>
          <a:latin typeface="+mn-lt"/>
          <a:ea typeface="+mn-ea"/>
          <a:cs typeface="+mn-cs"/>
          <a:sym typeface="Linux Biolinum"/>
        </a:defRPr>
      </a:lvl8pPr>
      <a:lvl9pPr marL="0" marR="0" indent="1828800" algn="r" defTabSz="825500" rtl="0" latinLnBrk="0">
        <a:lnSpc>
          <a:spcPct val="100000"/>
        </a:lnSpc>
        <a:spcBef>
          <a:spcPts val="0"/>
        </a:spcBef>
        <a:spcAft>
          <a:spcPts val="0"/>
        </a:spcAft>
        <a:buClrTx/>
        <a:buSzTx/>
        <a:buFontTx/>
        <a:buNone/>
        <a:tabLst/>
        <a:defRPr b="0" baseline="0" cap="none" i="0" spc="0" strike="noStrike" sz="10000" u="none">
          <a:ln>
            <a:noFill/>
          </a:ln>
          <a:solidFill>
            <a:srgbClr val="BC2B22"/>
          </a:solidFill>
          <a:uFillTx/>
          <a:latin typeface="+mn-lt"/>
          <a:ea typeface="+mn-ea"/>
          <a:cs typeface="+mn-cs"/>
          <a:sym typeface="Linux Biolinum"/>
        </a:defRPr>
      </a:lvl9pPr>
    </p:titleStyle>
    <p:bodyStyle>
      <a:lvl1pPr marL="821962" marR="0" indent="-821962" algn="r" defTabSz="825500" rtl="0" latinLnBrk="0">
        <a:lnSpc>
          <a:spcPct val="100000"/>
        </a:lnSpc>
        <a:spcBef>
          <a:spcPts val="0"/>
        </a:spcBef>
        <a:spcAft>
          <a:spcPts val="0"/>
        </a:spcAft>
        <a:buClrTx/>
        <a:buSzPct val="75000"/>
        <a:buFontTx/>
        <a:buChar char="•"/>
        <a:tabLst/>
        <a:defRPr b="0" baseline="0" cap="none" i="0" spc="0" strike="noStrike" sz="6400" u="none">
          <a:ln>
            <a:noFill/>
          </a:ln>
          <a:solidFill>
            <a:srgbClr val="393939"/>
          </a:solidFill>
          <a:uFillTx/>
          <a:latin typeface="+mn-lt"/>
          <a:ea typeface="+mn-ea"/>
          <a:cs typeface="+mn-cs"/>
          <a:sym typeface="Linux Biolinum"/>
        </a:defRPr>
      </a:lvl1pPr>
      <a:lvl2pPr marL="1456962" marR="0" indent="-821962" algn="r" defTabSz="825500" rtl="0" latinLnBrk="0">
        <a:lnSpc>
          <a:spcPct val="100000"/>
        </a:lnSpc>
        <a:spcBef>
          <a:spcPts val="0"/>
        </a:spcBef>
        <a:spcAft>
          <a:spcPts val="0"/>
        </a:spcAft>
        <a:buClrTx/>
        <a:buSzPct val="75000"/>
        <a:buFontTx/>
        <a:buChar char="•"/>
        <a:tabLst/>
        <a:defRPr b="0" baseline="0" cap="none" i="0" spc="0" strike="noStrike" sz="6400" u="none">
          <a:ln>
            <a:noFill/>
          </a:ln>
          <a:solidFill>
            <a:srgbClr val="393939"/>
          </a:solidFill>
          <a:uFillTx/>
          <a:latin typeface="+mn-lt"/>
          <a:ea typeface="+mn-ea"/>
          <a:cs typeface="+mn-cs"/>
          <a:sym typeface="Linux Biolinum"/>
        </a:defRPr>
      </a:lvl2pPr>
      <a:lvl3pPr marL="2051538" marR="0" indent="-781538" algn="r" defTabSz="825500" rtl="0" latinLnBrk="0">
        <a:lnSpc>
          <a:spcPct val="100000"/>
        </a:lnSpc>
        <a:spcBef>
          <a:spcPts val="0"/>
        </a:spcBef>
        <a:spcAft>
          <a:spcPts val="0"/>
        </a:spcAft>
        <a:buClrTx/>
        <a:buSzPct val="75000"/>
        <a:buFontTx/>
        <a:buChar char="•"/>
        <a:tabLst/>
        <a:defRPr b="0" baseline="0" cap="none" i="0" spc="0" strike="noStrike" sz="6400" u="none">
          <a:ln>
            <a:noFill/>
          </a:ln>
          <a:solidFill>
            <a:srgbClr val="393939"/>
          </a:solidFill>
          <a:uFillTx/>
          <a:latin typeface="+mn-lt"/>
          <a:ea typeface="+mn-ea"/>
          <a:cs typeface="+mn-cs"/>
          <a:sym typeface="Linux Biolinum"/>
        </a:defRPr>
      </a:lvl3pPr>
      <a:lvl4pPr marL="2686538" marR="0" indent="-781538" algn="r" defTabSz="825500" rtl="0" latinLnBrk="0">
        <a:lnSpc>
          <a:spcPct val="100000"/>
        </a:lnSpc>
        <a:spcBef>
          <a:spcPts val="0"/>
        </a:spcBef>
        <a:spcAft>
          <a:spcPts val="0"/>
        </a:spcAft>
        <a:buClrTx/>
        <a:buSzPct val="75000"/>
        <a:buFontTx/>
        <a:buChar char="•"/>
        <a:tabLst/>
        <a:defRPr b="0" baseline="0" cap="none" i="0" spc="0" strike="noStrike" sz="6400" u="none">
          <a:ln>
            <a:noFill/>
          </a:ln>
          <a:solidFill>
            <a:srgbClr val="393939"/>
          </a:solidFill>
          <a:uFillTx/>
          <a:latin typeface="+mn-lt"/>
          <a:ea typeface="+mn-ea"/>
          <a:cs typeface="+mn-cs"/>
          <a:sym typeface="Linux Biolinum"/>
        </a:defRPr>
      </a:lvl4pPr>
      <a:lvl5pPr marL="3321538" marR="0" indent="-781538" algn="r" defTabSz="825500" rtl="0" latinLnBrk="0">
        <a:lnSpc>
          <a:spcPct val="100000"/>
        </a:lnSpc>
        <a:spcBef>
          <a:spcPts val="0"/>
        </a:spcBef>
        <a:spcAft>
          <a:spcPts val="0"/>
        </a:spcAft>
        <a:buClrTx/>
        <a:buSzPct val="75000"/>
        <a:buFontTx/>
        <a:buChar char="•"/>
        <a:tabLst/>
        <a:defRPr b="0" baseline="0" cap="none" i="0" spc="0" strike="noStrike" sz="6400" u="none">
          <a:ln>
            <a:noFill/>
          </a:ln>
          <a:solidFill>
            <a:srgbClr val="393939"/>
          </a:solidFill>
          <a:uFillTx/>
          <a:latin typeface="+mn-lt"/>
          <a:ea typeface="+mn-ea"/>
          <a:cs typeface="+mn-cs"/>
          <a:sym typeface="Linux Biolinum"/>
        </a:defRPr>
      </a:lvl5pPr>
      <a:lvl6pPr marL="3956538" marR="0" indent="-781538" algn="r" defTabSz="825500" rtl="0" latinLnBrk="0">
        <a:lnSpc>
          <a:spcPct val="100000"/>
        </a:lnSpc>
        <a:spcBef>
          <a:spcPts val="0"/>
        </a:spcBef>
        <a:spcAft>
          <a:spcPts val="0"/>
        </a:spcAft>
        <a:buClrTx/>
        <a:buSzPct val="75000"/>
        <a:buFontTx/>
        <a:buChar char="•"/>
        <a:tabLst/>
        <a:defRPr b="0" baseline="0" cap="none" i="0" spc="0" strike="noStrike" sz="6400" u="none">
          <a:ln>
            <a:noFill/>
          </a:ln>
          <a:solidFill>
            <a:srgbClr val="393939"/>
          </a:solidFill>
          <a:uFillTx/>
          <a:latin typeface="+mn-lt"/>
          <a:ea typeface="+mn-ea"/>
          <a:cs typeface="+mn-cs"/>
          <a:sym typeface="Linux Biolinum"/>
        </a:defRPr>
      </a:lvl6pPr>
      <a:lvl7pPr marL="4591538" marR="0" indent="-781538" algn="r" defTabSz="825500" rtl="0" latinLnBrk="0">
        <a:lnSpc>
          <a:spcPct val="100000"/>
        </a:lnSpc>
        <a:spcBef>
          <a:spcPts val="0"/>
        </a:spcBef>
        <a:spcAft>
          <a:spcPts val="0"/>
        </a:spcAft>
        <a:buClrTx/>
        <a:buSzPct val="75000"/>
        <a:buFontTx/>
        <a:buChar char="•"/>
        <a:tabLst/>
        <a:defRPr b="0" baseline="0" cap="none" i="0" spc="0" strike="noStrike" sz="6400" u="none">
          <a:ln>
            <a:noFill/>
          </a:ln>
          <a:solidFill>
            <a:srgbClr val="393939"/>
          </a:solidFill>
          <a:uFillTx/>
          <a:latin typeface="+mn-lt"/>
          <a:ea typeface="+mn-ea"/>
          <a:cs typeface="+mn-cs"/>
          <a:sym typeface="Linux Biolinum"/>
        </a:defRPr>
      </a:lvl7pPr>
      <a:lvl8pPr marL="5226538" marR="0" indent="-781538" algn="r" defTabSz="825500" rtl="0" latinLnBrk="0">
        <a:lnSpc>
          <a:spcPct val="100000"/>
        </a:lnSpc>
        <a:spcBef>
          <a:spcPts val="0"/>
        </a:spcBef>
        <a:spcAft>
          <a:spcPts val="0"/>
        </a:spcAft>
        <a:buClrTx/>
        <a:buSzPct val="75000"/>
        <a:buFontTx/>
        <a:buChar char="•"/>
        <a:tabLst/>
        <a:defRPr b="0" baseline="0" cap="none" i="0" spc="0" strike="noStrike" sz="6400" u="none">
          <a:ln>
            <a:noFill/>
          </a:ln>
          <a:solidFill>
            <a:srgbClr val="393939"/>
          </a:solidFill>
          <a:uFillTx/>
          <a:latin typeface="+mn-lt"/>
          <a:ea typeface="+mn-ea"/>
          <a:cs typeface="+mn-cs"/>
          <a:sym typeface="Linux Biolinum"/>
        </a:defRPr>
      </a:lvl8pPr>
      <a:lvl9pPr marL="5861538" marR="0" indent="-781538" algn="r" defTabSz="825500" rtl="0" latinLnBrk="0">
        <a:lnSpc>
          <a:spcPct val="100000"/>
        </a:lnSpc>
        <a:spcBef>
          <a:spcPts val="0"/>
        </a:spcBef>
        <a:spcAft>
          <a:spcPts val="0"/>
        </a:spcAft>
        <a:buClrTx/>
        <a:buSzPct val="75000"/>
        <a:buFontTx/>
        <a:buChar char="•"/>
        <a:tabLst/>
        <a:defRPr b="0" baseline="0" cap="none" i="0" spc="0" strike="noStrike" sz="6400" u="none">
          <a:ln>
            <a:noFill/>
          </a:ln>
          <a:solidFill>
            <a:srgbClr val="393939"/>
          </a:solidFill>
          <a:uFillTx/>
          <a:latin typeface="+mn-lt"/>
          <a:ea typeface="+mn-ea"/>
          <a:cs typeface="+mn-cs"/>
          <a:sym typeface="Linux Biolinum"/>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s://www.dailymail.co.uk/health/article-4647780/America-s-drug-addiction-revealed-new-report.html" TargetMode="External"/><Relationship Id="rId4" Type="http://schemas.openxmlformats.org/officeDocument/2006/relationships/image" Target="../media/image1.jpeg"/><Relationship Id="rId5" Type="http://schemas.openxmlformats.org/officeDocument/2006/relationships/image" Target="../media/image4.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2.jpeg"/><Relationship Id="rId6" Type="http://schemas.openxmlformats.org/officeDocument/2006/relationships/image" Target="../media/image7.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55" name="Rectangle"/>
          <p:cNvSpPr/>
          <p:nvPr/>
        </p:nvSpPr>
        <p:spPr>
          <a:xfrm>
            <a:off x="-35798" y="-9099"/>
            <a:ext cx="25664202" cy="13735318"/>
          </a:xfrm>
          <a:prstGeom prst="rect">
            <a:avLst/>
          </a:prstGeom>
          <a:solidFill>
            <a:srgbClr val="90D2EC">
              <a:alpha val="29206"/>
            </a:srgbClr>
          </a:solidFill>
          <a:ln w="12700">
            <a:miter lim="400000"/>
          </a:ln>
        </p:spPr>
        <p:txBody>
          <a:bodyPr lIns="50800" tIns="50800" rIns="50800" bIns="50800" anchor="ctr"/>
          <a:lstStyle/>
          <a:p>
            <a:pPr algn="l">
              <a:lnSpc>
                <a:spcPct val="110000"/>
              </a:lnSpc>
              <a:defRPr sz="6100">
                <a:solidFill>
                  <a:srgbClr val="1C65A1"/>
                </a:solidFill>
              </a:defRPr>
            </a:pPr>
          </a:p>
        </p:txBody>
      </p:sp>
      <p:sp>
        <p:nvSpPr>
          <p:cNvPr id="156" name="Predicting multiple drug use patterns  by machine learning models"/>
          <p:cNvSpPr txBox="1"/>
          <p:nvPr/>
        </p:nvSpPr>
        <p:spPr>
          <a:xfrm>
            <a:off x="433829" y="4437959"/>
            <a:ext cx="23516341" cy="299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spAutoFit/>
          </a:bodyPr>
          <a:lstStyle/>
          <a:p>
            <a:pPr>
              <a:defRPr sz="10000">
                <a:solidFill>
                  <a:srgbClr val="376C8A">
                    <a:alpha val="89602"/>
                  </a:srgbClr>
                </a:solidFill>
                <a:latin typeface="Linux Biolinum Capitals"/>
                <a:ea typeface="Linux Biolinum Capitals"/>
                <a:cs typeface="Linux Biolinum Capitals"/>
                <a:sym typeface="Linux Biolinum Capitals"/>
              </a:defRPr>
            </a:pPr>
            <a:r>
              <a:t>Predicting multiple drug use patterns </a:t>
            </a:r>
            <a:br/>
            <a:r>
              <a:t>by machine learning models</a:t>
            </a:r>
          </a:p>
        </p:txBody>
      </p:sp>
      <p:sp>
        <p:nvSpPr>
          <p:cNvPr id="157" name="Whitney Chiu"/>
          <p:cNvSpPr txBox="1"/>
          <p:nvPr/>
        </p:nvSpPr>
        <p:spPr>
          <a:xfrm>
            <a:off x="9464674" y="7665140"/>
            <a:ext cx="5454651" cy="1612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2">
              <a:defRPr sz="6400"/>
            </a:pPr>
            <a:r>
              <a:t>Whitney Chiu</a:t>
            </a:r>
            <a:endParaRPr sz="4000"/>
          </a:p>
        </p:txBody>
      </p:sp>
      <p:pic>
        <p:nvPicPr>
          <p:cNvPr id="158" name="Uoft.png" descr="Uoft.png"/>
          <p:cNvPicPr>
            <a:picLocks noChangeAspect="1"/>
          </p:cNvPicPr>
          <p:nvPr/>
        </p:nvPicPr>
        <p:blipFill>
          <a:blip r:embed="rId3">
            <a:extLst/>
          </a:blip>
          <a:stretch>
            <a:fillRect/>
          </a:stretch>
        </p:blipFill>
        <p:spPr>
          <a:xfrm>
            <a:off x="1525121" y="10665224"/>
            <a:ext cx="5109365" cy="1830856"/>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51" name="Rectangle"/>
          <p:cNvSpPr/>
          <p:nvPr/>
        </p:nvSpPr>
        <p:spPr>
          <a:xfrm>
            <a:off x="-461568" y="-488872"/>
            <a:ext cx="25307136" cy="14693744"/>
          </a:xfrm>
          <a:prstGeom prst="rect">
            <a:avLst/>
          </a:prstGeom>
          <a:solidFill>
            <a:srgbClr val="90D2EC">
              <a:alpha val="28849"/>
            </a:srgbClr>
          </a:solidFill>
          <a:ln w="12700">
            <a:miter lim="400000"/>
          </a:ln>
        </p:spPr>
        <p:txBody>
          <a:bodyPr lIns="50800" tIns="50800" rIns="50800" bIns="50800" anchor="ctr"/>
          <a:lstStyle/>
          <a:p>
            <a:pPr algn="l">
              <a:lnSpc>
                <a:spcPct val="110000"/>
              </a:lnSpc>
              <a:defRPr sz="6000">
                <a:solidFill>
                  <a:srgbClr val="1C65A1"/>
                </a:solidFill>
              </a:defRPr>
            </a:pPr>
          </a:p>
        </p:txBody>
      </p:sp>
      <p:sp>
        <p:nvSpPr>
          <p:cNvPr id="252" name="Whitney Chiu…"/>
          <p:cNvSpPr txBox="1"/>
          <p:nvPr/>
        </p:nvSpPr>
        <p:spPr>
          <a:xfrm>
            <a:off x="12007274" y="9917616"/>
            <a:ext cx="11578829" cy="195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2" algn="r">
              <a:defRPr sz="6400"/>
            </a:pPr>
            <a:r>
              <a:t>Whitney Chiu</a:t>
            </a:r>
            <a:endParaRPr sz="4000"/>
          </a:p>
          <a:p>
            <a:pPr lvl="2" algn="r">
              <a:defRPr sz="6400"/>
            </a:pPr>
            <a:r>
              <a:t>whitney.chiu@mail.utoronto.edu</a:t>
            </a:r>
          </a:p>
        </p:txBody>
      </p:sp>
      <p:sp>
        <p:nvSpPr>
          <p:cNvPr id="253" name="Predicting multiple drug use patterns  by machine learning models"/>
          <p:cNvSpPr txBox="1"/>
          <p:nvPr/>
        </p:nvSpPr>
        <p:spPr>
          <a:xfrm>
            <a:off x="3153100" y="6299200"/>
            <a:ext cx="20903530" cy="299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spAutoFit/>
          </a:bodyPr>
          <a:lstStyle/>
          <a:p>
            <a:pPr algn="l">
              <a:defRPr sz="10000">
                <a:solidFill>
                  <a:srgbClr val="376C8A">
                    <a:alpha val="89602"/>
                  </a:srgbClr>
                </a:solidFill>
                <a:latin typeface="Linux Biolinum Capitals"/>
                <a:ea typeface="Linux Biolinum Capitals"/>
                <a:cs typeface="Linux Biolinum Capitals"/>
                <a:sym typeface="Linux Biolinum Capitals"/>
              </a:defRPr>
            </a:pPr>
            <a:r>
              <a:t>Predicting multiple drug use patterns </a:t>
            </a:r>
            <a:br/>
            <a:r>
              <a:t>by machine learning models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62" name="Rectangle"/>
          <p:cNvSpPr/>
          <p:nvPr/>
        </p:nvSpPr>
        <p:spPr>
          <a:xfrm>
            <a:off x="-227499" y="-9659"/>
            <a:ext cx="24838997" cy="659091"/>
          </a:xfrm>
          <a:prstGeom prst="rect">
            <a:avLst/>
          </a:prstGeom>
          <a:solidFill>
            <a:srgbClr val="90D2EC"/>
          </a:solidFill>
          <a:ln w="12700">
            <a:miter lim="400000"/>
          </a:ln>
        </p:spPr>
        <p:txBody>
          <a:bodyPr lIns="50800" tIns="50800" rIns="50800" bIns="50800" anchor="ctr"/>
          <a:lstStyle/>
          <a:p>
            <a:pPr algn="l">
              <a:lnSpc>
                <a:spcPct val="110000"/>
              </a:lnSpc>
              <a:defRPr sz="6100">
                <a:solidFill>
                  <a:srgbClr val="1C65A1"/>
                </a:solidFill>
              </a:defRPr>
            </a:pPr>
          </a:p>
        </p:txBody>
      </p:sp>
      <p:sp>
        <p:nvSpPr>
          <p:cNvPr id="163" name="Drug usage in the US"/>
          <p:cNvSpPr txBox="1"/>
          <p:nvPr>
            <p:ph type="title"/>
          </p:nvPr>
        </p:nvSpPr>
        <p:spPr>
          <a:xfrm>
            <a:off x="1311763" y="1337591"/>
            <a:ext cx="21760474" cy="1604623"/>
          </a:xfrm>
          <a:prstGeom prst="rect">
            <a:avLst/>
          </a:prstGeom>
        </p:spPr>
        <p:txBody>
          <a:bodyPr anchor="b"/>
          <a:lstStyle>
            <a:lvl1pPr algn="l">
              <a:defRPr sz="10000">
                <a:solidFill>
                  <a:srgbClr val="02386B"/>
                </a:solidFill>
                <a:latin typeface="+mn-lt"/>
                <a:ea typeface="+mn-ea"/>
                <a:cs typeface="+mn-cs"/>
                <a:sym typeface="Linux Biolinum"/>
              </a:defRPr>
            </a:lvl1pPr>
          </a:lstStyle>
          <a:p>
            <a:pPr/>
            <a:r>
              <a:t>Drug usage in the US</a:t>
            </a:r>
          </a:p>
        </p:txBody>
      </p:sp>
      <p:sp>
        <p:nvSpPr>
          <p:cNvPr id="164" name="Slide Number"/>
          <p:cNvSpPr txBox="1"/>
          <p:nvPr>
            <p:ph type="sldNum" sz="quarter" idx="4294967295"/>
          </p:nvPr>
        </p:nvSpPr>
        <p:spPr>
          <a:xfrm>
            <a:off x="23552653" y="12919504"/>
            <a:ext cx="283407" cy="533401"/>
          </a:xfrm>
          <a:prstGeom prst="rect">
            <a:avLst/>
          </a:prstGeom>
          <a:extLst>
            <a:ext uri="{C572A759-6A51-4108-AA02-DFA0A04FC94B}">
              <ma14:wrappingTextBoxFlag xmlns:ma14="http://schemas.microsoft.com/office/mac/drawingml/2011/main" val="1"/>
            </a:ext>
          </a:extLst>
        </p:spPr>
        <p:txBody>
          <a:bodyPr/>
          <a:lstStyle>
            <a:lvl1pPr>
              <a:defRPr sz="3000">
                <a:solidFill>
                  <a:srgbClr val="787878"/>
                </a:solidFill>
                <a:latin typeface="+mn-lt"/>
                <a:ea typeface="+mn-ea"/>
                <a:cs typeface="+mn-cs"/>
                <a:sym typeface="Linux Biolinum"/>
              </a:defRPr>
            </a:lvl1pPr>
          </a:lstStyle>
          <a:p>
            <a:pPr/>
            <a:fld id="{86CB4B4D-7CA3-9044-876B-883B54F8677D}" type="slidenum"/>
          </a:p>
        </p:txBody>
      </p:sp>
      <p:sp>
        <p:nvSpPr>
          <p:cNvPr id="165" name="Whitney Chiu |"/>
          <p:cNvSpPr txBox="1"/>
          <p:nvPr/>
        </p:nvSpPr>
        <p:spPr>
          <a:xfrm>
            <a:off x="20794791" y="12919504"/>
            <a:ext cx="253033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sz="3000">
                <a:solidFill>
                  <a:srgbClr val="787878"/>
                </a:solidFill>
              </a:defRPr>
            </a:pPr>
            <a:r>
              <a:t>Whitney Chiu</a:t>
            </a:r>
            <a:r>
              <a:rPr b="1"/>
              <a:t> |</a:t>
            </a:r>
          </a:p>
        </p:txBody>
      </p:sp>
      <p:sp>
        <p:nvSpPr>
          <p:cNvPr id="166" name="Source: https://www.dailymail.co.uk/health/article-4647780/America-s-drug-addiction-revealed-new-report.html"/>
          <p:cNvSpPr txBox="1"/>
          <p:nvPr/>
        </p:nvSpPr>
        <p:spPr>
          <a:xfrm>
            <a:off x="228600" y="13023849"/>
            <a:ext cx="13081298"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200">
                <a:solidFill>
                  <a:srgbClr val="787878"/>
                </a:solidFill>
              </a:defRPr>
            </a:pPr>
            <a:r>
              <a:t>Source: </a:t>
            </a:r>
            <a:r>
              <a:rPr u="sng">
                <a:hlinkClick r:id="rId3" invalidUrl="" action="" tgtFrame="" tooltip="" history="1" highlightClick="0" endSnd="0"/>
              </a:rPr>
              <a:t>https://www.dailymail.co.uk/health/article-4647780/America-s-drug-addiction-revealed-new-report.html</a:t>
            </a:r>
            <a:r>
              <a:t>  </a:t>
            </a:r>
          </a:p>
        </p:txBody>
      </p:sp>
      <p:grpSp>
        <p:nvGrpSpPr>
          <p:cNvPr id="176" name="Group"/>
          <p:cNvGrpSpPr/>
          <p:nvPr/>
        </p:nvGrpSpPr>
        <p:grpSpPr>
          <a:xfrm>
            <a:off x="5775905" y="3144600"/>
            <a:ext cx="12918835" cy="9676863"/>
            <a:chOff x="-317499" y="0"/>
            <a:chExt cx="12918833" cy="9676862"/>
          </a:xfrm>
        </p:grpSpPr>
        <p:pic>
          <p:nvPicPr>
            <p:cNvPr id="167" name="41D7BA2E00000578-0-image-a-9_1498664375715.jpg" descr="41D7BA2E00000578-0-image-a-9_1498664375715.jpg"/>
            <p:cNvPicPr>
              <a:picLocks noChangeAspect="1"/>
            </p:cNvPicPr>
            <p:nvPr/>
          </p:nvPicPr>
          <p:blipFill>
            <a:blip r:embed="rId4">
              <a:extLst/>
            </a:blip>
            <a:srcRect l="39970" t="22134" r="0" b="6807"/>
            <a:stretch>
              <a:fillRect/>
            </a:stretch>
          </p:blipFill>
          <p:spPr>
            <a:xfrm>
              <a:off x="901537" y="0"/>
              <a:ext cx="11699797" cy="9676863"/>
            </a:xfrm>
            <a:prstGeom prst="rect">
              <a:avLst/>
            </a:prstGeom>
            <a:ln w="12700" cap="flat">
              <a:noFill/>
              <a:miter lim="400000"/>
            </a:ln>
            <a:effectLst/>
          </p:spPr>
        </p:pic>
        <p:grpSp>
          <p:nvGrpSpPr>
            <p:cNvPr id="170" name="Group"/>
            <p:cNvGrpSpPr/>
            <p:nvPr/>
          </p:nvGrpSpPr>
          <p:grpSpPr>
            <a:xfrm>
              <a:off x="536119" y="6881488"/>
              <a:ext cx="3460670" cy="1600201"/>
              <a:chOff x="0" y="0"/>
              <a:chExt cx="3460669" cy="1600200"/>
            </a:xfrm>
          </p:grpSpPr>
          <p:sp>
            <p:nvSpPr>
              <p:cNvPr id="168" name="Rectangle"/>
              <p:cNvSpPr/>
              <p:nvPr/>
            </p:nvSpPr>
            <p:spPr>
              <a:xfrm>
                <a:off x="0" y="16986"/>
                <a:ext cx="3460670" cy="1566228"/>
              </a:xfrm>
              <a:prstGeom prst="rect">
                <a:avLst/>
              </a:prstGeom>
              <a:solidFill>
                <a:srgbClr val="FFFFFF"/>
              </a:solidFill>
              <a:ln w="12700" cap="flat">
                <a:noFill/>
                <a:miter lim="400000"/>
              </a:ln>
              <a:effectLst/>
            </p:spPr>
            <p:txBody>
              <a:bodyPr wrap="square" lIns="50800" tIns="50800" rIns="50800" bIns="50800" numCol="1" anchor="ctr">
                <a:noAutofit/>
              </a:bodyPr>
              <a:lstStyle/>
              <a:p>
                <a:pPr algn="l">
                  <a:lnSpc>
                    <a:spcPct val="110000"/>
                  </a:lnSpc>
                  <a:defRPr sz="6100"/>
                </a:pPr>
              </a:p>
            </p:txBody>
          </p:sp>
          <p:sp>
            <p:nvSpPr>
              <p:cNvPr id="169" name="6.49%  Cocaine"/>
              <p:cNvSpPr txBox="1"/>
              <p:nvPr/>
            </p:nvSpPr>
            <p:spPr>
              <a:xfrm>
                <a:off x="464923" y="0"/>
                <a:ext cx="2530823" cy="160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a:defRPr b="1">
                    <a:solidFill>
                      <a:srgbClr val="FA7268"/>
                    </a:solidFill>
                  </a:defRPr>
                </a:pPr>
                <a:r>
                  <a:t>6.49% </a:t>
                </a:r>
                <a:br/>
                <a:r>
                  <a:t>Cocaine</a:t>
                </a:r>
              </a:p>
            </p:txBody>
          </p:sp>
        </p:grpSp>
        <p:grpSp>
          <p:nvGrpSpPr>
            <p:cNvPr id="173" name="Group"/>
            <p:cNvGrpSpPr/>
            <p:nvPr/>
          </p:nvGrpSpPr>
          <p:grpSpPr>
            <a:xfrm>
              <a:off x="6394367" y="7359167"/>
              <a:ext cx="3460670" cy="1672487"/>
              <a:chOff x="0" y="0"/>
              <a:chExt cx="3460669" cy="1672485"/>
            </a:xfrm>
          </p:grpSpPr>
          <p:sp>
            <p:nvSpPr>
              <p:cNvPr id="171" name="Rectangle"/>
              <p:cNvSpPr/>
              <p:nvPr/>
            </p:nvSpPr>
            <p:spPr>
              <a:xfrm>
                <a:off x="0" y="0"/>
                <a:ext cx="3460670" cy="1566227"/>
              </a:xfrm>
              <a:prstGeom prst="rect">
                <a:avLst/>
              </a:prstGeom>
              <a:solidFill>
                <a:srgbClr val="FFFFFF"/>
              </a:solidFill>
              <a:ln w="12700" cap="flat">
                <a:noFill/>
                <a:miter lim="400000"/>
              </a:ln>
              <a:effectLst/>
            </p:spPr>
            <p:txBody>
              <a:bodyPr wrap="square" lIns="50800" tIns="50800" rIns="50800" bIns="50800" numCol="1" anchor="ctr">
                <a:noAutofit/>
              </a:bodyPr>
              <a:lstStyle/>
              <a:p>
                <a:pPr algn="l">
                  <a:lnSpc>
                    <a:spcPct val="110000"/>
                  </a:lnSpc>
                  <a:defRPr sz="6100"/>
                </a:pPr>
              </a:p>
            </p:txBody>
          </p:sp>
          <p:sp>
            <p:nvSpPr>
              <p:cNvPr id="172" name="70.40%  Marijuana"/>
              <p:cNvSpPr txBox="1"/>
              <p:nvPr/>
            </p:nvSpPr>
            <p:spPr>
              <a:xfrm>
                <a:off x="105379" y="72285"/>
                <a:ext cx="3249911" cy="160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a:defRPr b="1">
                    <a:solidFill>
                      <a:srgbClr val="FA7268"/>
                    </a:solidFill>
                  </a:defRPr>
                </a:pPr>
                <a:r>
                  <a:t>70.40% </a:t>
                </a:r>
                <a:br/>
                <a:r>
                  <a:t>Marijuana</a:t>
                </a:r>
              </a:p>
            </p:txBody>
          </p:sp>
        </p:grpSp>
        <p:pic>
          <p:nvPicPr>
            <p:cNvPr id="174" name="Oval" descr="Oval"/>
            <p:cNvPicPr>
              <a:picLocks noChangeAspect="0"/>
            </p:cNvPicPr>
            <p:nvPr/>
          </p:nvPicPr>
          <p:blipFill>
            <a:blip r:embed="rId5">
              <a:extLst/>
            </a:blip>
            <a:stretch>
              <a:fillRect/>
            </a:stretch>
          </p:blipFill>
          <p:spPr>
            <a:xfrm>
              <a:off x="-317500" y="6307408"/>
              <a:ext cx="5167908" cy="2748361"/>
            </a:xfrm>
            <a:prstGeom prst="rect">
              <a:avLst/>
            </a:prstGeom>
            <a:effectLst/>
          </p:spPr>
        </p:pic>
      </p:gr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80" name="Rectangle"/>
          <p:cNvSpPr/>
          <p:nvPr/>
        </p:nvSpPr>
        <p:spPr>
          <a:xfrm>
            <a:off x="-227499" y="-9659"/>
            <a:ext cx="24838997" cy="659091"/>
          </a:xfrm>
          <a:prstGeom prst="rect">
            <a:avLst/>
          </a:prstGeom>
          <a:solidFill>
            <a:srgbClr val="90D2EC"/>
          </a:solidFill>
          <a:ln w="12700">
            <a:miter lim="400000"/>
          </a:ln>
        </p:spPr>
        <p:txBody>
          <a:bodyPr lIns="50800" tIns="50800" rIns="50800" bIns="50800" anchor="ctr"/>
          <a:lstStyle/>
          <a:p>
            <a:pPr algn="l">
              <a:lnSpc>
                <a:spcPct val="110000"/>
              </a:lnSpc>
              <a:defRPr sz="6100">
                <a:solidFill>
                  <a:srgbClr val="1C65A1"/>
                </a:solidFill>
              </a:defRPr>
            </a:pPr>
          </a:p>
        </p:txBody>
      </p:sp>
      <p:sp>
        <p:nvSpPr>
          <p:cNvPr id="181" name="Project goal"/>
          <p:cNvSpPr txBox="1"/>
          <p:nvPr>
            <p:ph type="title"/>
          </p:nvPr>
        </p:nvSpPr>
        <p:spPr>
          <a:xfrm>
            <a:off x="1062472" y="1268036"/>
            <a:ext cx="21760474" cy="1604623"/>
          </a:xfrm>
          <a:prstGeom prst="rect">
            <a:avLst/>
          </a:prstGeom>
        </p:spPr>
        <p:txBody>
          <a:bodyPr anchor="b"/>
          <a:lstStyle>
            <a:lvl1pPr algn="l">
              <a:defRPr sz="10000">
                <a:solidFill>
                  <a:srgbClr val="02386B"/>
                </a:solidFill>
                <a:latin typeface="+mn-lt"/>
                <a:ea typeface="+mn-ea"/>
                <a:cs typeface="+mn-cs"/>
                <a:sym typeface="Linux Biolinum"/>
              </a:defRPr>
            </a:lvl1pPr>
          </a:lstStyle>
          <a:p>
            <a:pPr/>
            <a:r>
              <a:t>Project goal</a:t>
            </a:r>
          </a:p>
        </p:txBody>
      </p:sp>
      <p:sp>
        <p:nvSpPr>
          <p:cNvPr id="182" name="Slide Number"/>
          <p:cNvSpPr txBox="1"/>
          <p:nvPr>
            <p:ph type="sldNum" sz="quarter" idx="4294967295"/>
          </p:nvPr>
        </p:nvSpPr>
        <p:spPr>
          <a:xfrm>
            <a:off x="23548654" y="12919504"/>
            <a:ext cx="291406" cy="533401"/>
          </a:xfrm>
          <a:prstGeom prst="rect">
            <a:avLst/>
          </a:prstGeom>
          <a:extLst>
            <a:ext uri="{C572A759-6A51-4108-AA02-DFA0A04FC94B}">
              <ma14:wrappingTextBoxFlag xmlns:ma14="http://schemas.microsoft.com/office/mac/drawingml/2011/main" val="1"/>
            </a:ext>
          </a:extLst>
        </p:spPr>
        <p:txBody>
          <a:bodyPr/>
          <a:lstStyle>
            <a:lvl1pPr>
              <a:defRPr sz="3000">
                <a:solidFill>
                  <a:srgbClr val="787878"/>
                </a:solidFill>
                <a:latin typeface="+mn-lt"/>
                <a:ea typeface="+mn-ea"/>
                <a:cs typeface="+mn-cs"/>
                <a:sym typeface="Linux Biolinum"/>
              </a:defRPr>
            </a:lvl1pPr>
          </a:lstStyle>
          <a:p>
            <a:pPr/>
            <a:fld id="{86CB4B4D-7CA3-9044-876B-883B54F8677D}" type="slidenum"/>
          </a:p>
        </p:txBody>
      </p:sp>
      <p:sp>
        <p:nvSpPr>
          <p:cNvPr id="183" name="Whitney Chiu |"/>
          <p:cNvSpPr txBox="1"/>
          <p:nvPr/>
        </p:nvSpPr>
        <p:spPr>
          <a:xfrm>
            <a:off x="20794791" y="12919504"/>
            <a:ext cx="253033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sz="3000">
                <a:solidFill>
                  <a:srgbClr val="787878"/>
                </a:solidFill>
              </a:defRPr>
            </a:pPr>
            <a:r>
              <a:t>Whitney Chiu</a:t>
            </a:r>
            <a:r>
              <a:rPr b="1"/>
              <a:t> |</a:t>
            </a:r>
          </a:p>
        </p:txBody>
      </p:sp>
      <p:sp>
        <p:nvSpPr>
          <p:cNvPr id="184" name="introduction"/>
          <p:cNvSpPr txBox="1"/>
          <p:nvPr/>
        </p:nvSpPr>
        <p:spPr>
          <a:xfrm>
            <a:off x="21764164" y="-10314"/>
            <a:ext cx="2392903"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i="1" sz="3700">
                <a:solidFill>
                  <a:srgbClr val="FFFFFF"/>
                </a:solidFill>
                <a:latin typeface="LinLibertineI"/>
                <a:ea typeface="LinLibertineI"/>
                <a:cs typeface="LinLibertineI"/>
                <a:sym typeface="LinLibertineI"/>
              </a:defRPr>
            </a:lvl1pPr>
          </a:lstStyle>
          <a:p>
            <a:pPr/>
            <a:r>
              <a:t>introduction</a:t>
            </a:r>
          </a:p>
        </p:txBody>
      </p:sp>
      <p:pic>
        <p:nvPicPr>
          <p:cNvPr id="185" name="911654-200.png" descr="911654-200.png"/>
          <p:cNvPicPr>
            <a:picLocks noChangeAspect="1"/>
          </p:cNvPicPr>
          <p:nvPr/>
        </p:nvPicPr>
        <p:blipFill>
          <a:blip r:embed="rId3">
            <a:extLst/>
          </a:blip>
          <a:stretch>
            <a:fillRect/>
          </a:stretch>
        </p:blipFill>
        <p:spPr>
          <a:xfrm>
            <a:off x="11150386" y="5520911"/>
            <a:ext cx="4181079" cy="4181079"/>
          </a:xfrm>
          <a:prstGeom prst="rect">
            <a:avLst/>
          </a:prstGeom>
          <a:ln w="12700">
            <a:miter lim="400000"/>
          </a:ln>
        </p:spPr>
      </p:pic>
      <p:pic>
        <p:nvPicPr>
          <p:cNvPr id="186" name="png-drug-abuse-drug-addiction-cycle-278.png" descr="png-drug-abuse-drug-addiction-cycle-278.png"/>
          <p:cNvPicPr>
            <a:picLocks noChangeAspect="1"/>
          </p:cNvPicPr>
          <p:nvPr/>
        </p:nvPicPr>
        <p:blipFill>
          <a:blip r:embed="rId4">
            <a:extLst/>
          </a:blip>
          <a:srcRect l="0" t="0" r="0" b="0"/>
          <a:stretch>
            <a:fillRect/>
          </a:stretch>
        </p:blipFill>
        <p:spPr>
          <a:xfrm>
            <a:off x="4584664" y="3765315"/>
            <a:ext cx="5637837" cy="5597277"/>
          </a:xfrm>
          <a:prstGeom prst="rect">
            <a:avLst/>
          </a:prstGeom>
          <a:ln w="12700">
            <a:miter lim="400000"/>
          </a:ln>
        </p:spPr>
      </p:pic>
      <p:pic>
        <p:nvPicPr>
          <p:cNvPr id="187" name="set-cocaine-packet-icon-isolated-on-white-vector-29102354.jpg" descr="set-cocaine-packet-icon-isolated-on-white-vector-29102354.jpg"/>
          <p:cNvPicPr>
            <a:picLocks noChangeAspect="1"/>
          </p:cNvPicPr>
          <p:nvPr/>
        </p:nvPicPr>
        <p:blipFill>
          <a:blip r:embed="rId5">
            <a:extLst/>
          </a:blip>
          <a:srcRect l="27366" t="26382" r="28239" b="31429"/>
          <a:stretch>
            <a:fillRect/>
          </a:stretch>
        </p:blipFill>
        <p:spPr>
          <a:xfrm>
            <a:off x="15786681" y="4718231"/>
            <a:ext cx="5637942" cy="5786507"/>
          </a:xfrm>
          <a:prstGeom prst="rect">
            <a:avLst/>
          </a:prstGeom>
          <a:ln w="12700">
            <a:miter lim="400000"/>
          </a:ln>
        </p:spPr>
      </p:pic>
      <p:pic>
        <p:nvPicPr>
          <p:cNvPr id="188" name="demographics-icon-png-2.png" descr="demographics-icon-png-2.png"/>
          <p:cNvPicPr>
            <a:picLocks noChangeAspect="1"/>
          </p:cNvPicPr>
          <p:nvPr/>
        </p:nvPicPr>
        <p:blipFill>
          <a:blip r:embed="rId6">
            <a:extLst/>
          </a:blip>
          <a:stretch>
            <a:fillRect/>
          </a:stretch>
        </p:blipFill>
        <p:spPr>
          <a:xfrm>
            <a:off x="5900377" y="9874101"/>
            <a:ext cx="3006582" cy="1759203"/>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1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8" grpId="3"/>
      <p:bldP build="whole" bldLvl="1" animBg="1" rev="0" advAuto="0" spid="187" grpId="2"/>
      <p:bldP build="whole" bldLvl="1" animBg="1" rev="0" advAuto="0" spid="186" grpId="1"/>
      <p:bldP build="whole" bldLvl="1" animBg="1" rev="0" advAuto="0" spid="185" grpId="4"/>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92" name="Rectangle"/>
          <p:cNvSpPr/>
          <p:nvPr/>
        </p:nvSpPr>
        <p:spPr>
          <a:xfrm>
            <a:off x="-227499" y="-9659"/>
            <a:ext cx="24838997" cy="659091"/>
          </a:xfrm>
          <a:prstGeom prst="rect">
            <a:avLst/>
          </a:prstGeom>
          <a:solidFill>
            <a:srgbClr val="90D2EC"/>
          </a:solidFill>
          <a:ln w="12700">
            <a:miter lim="400000"/>
          </a:ln>
        </p:spPr>
        <p:txBody>
          <a:bodyPr lIns="50800" tIns="50800" rIns="50800" bIns="50800" anchor="ctr"/>
          <a:lstStyle/>
          <a:p>
            <a:pPr algn="l">
              <a:lnSpc>
                <a:spcPct val="110000"/>
              </a:lnSpc>
              <a:defRPr sz="6100">
                <a:solidFill>
                  <a:srgbClr val="1C65A1"/>
                </a:solidFill>
              </a:defRPr>
            </a:pPr>
          </a:p>
        </p:txBody>
      </p:sp>
      <p:sp>
        <p:nvSpPr>
          <p:cNvPr id="193" name="Objective"/>
          <p:cNvSpPr txBox="1"/>
          <p:nvPr>
            <p:ph type="title"/>
          </p:nvPr>
        </p:nvSpPr>
        <p:spPr>
          <a:xfrm>
            <a:off x="1311763" y="1337591"/>
            <a:ext cx="21760474" cy="1604623"/>
          </a:xfrm>
          <a:prstGeom prst="rect">
            <a:avLst/>
          </a:prstGeom>
        </p:spPr>
        <p:txBody>
          <a:bodyPr anchor="b"/>
          <a:lstStyle>
            <a:lvl1pPr algn="l">
              <a:defRPr sz="10000">
                <a:solidFill>
                  <a:srgbClr val="02386B"/>
                </a:solidFill>
                <a:latin typeface="+mn-lt"/>
                <a:ea typeface="+mn-ea"/>
                <a:cs typeface="+mn-cs"/>
                <a:sym typeface="Linux Biolinum"/>
              </a:defRPr>
            </a:lvl1pPr>
          </a:lstStyle>
          <a:p>
            <a:pPr/>
            <a:r>
              <a:t>Objective</a:t>
            </a:r>
          </a:p>
        </p:txBody>
      </p:sp>
      <p:sp>
        <p:nvSpPr>
          <p:cNvPr id="194" name="Slide Number"/>
          <p:cNvSpPr txBox="1"/>
          <p:nvPr>
            <p:ph type="sldNum" sz="quarter" idx="4294967295"/>
          </p:nvPr>
        </p:nvSpPr>
        <p:spPr>
          <a:xfrm>
            <a:off x="23548654" y="12919504"/>
            <a:ext cx="291406" cy="533401"/>
          </a:xfrm>
          <a:prstGeom prst="rect">
            <a:avLst/>
          </a:prstGeom>
          <a:extLst>
            <a:ext uri="{C572A759-6A51-4108-AA02-DFA0A04FC94B}">
              <ma14:wrappingTextBoxFlag xmlns:ma14="http://schemas.microsoft.com/office/mac/drawingml/2011/main" val="1"/>
            </a:ext>
          </a:extLst>
        </p:spPr>
        <p:txBody>
          <a:bodyPr/>
          <a:lstStyle>
            <a:lvl1pPr>
              <a:defRPr sz="3000">
                <a:solidFill>
                  <a:srgbClr val="787878"/>
                </a:solidFill>
                <a:latin typeface="+mn-lt"/>
                <a:ea typeface="+mn-ea"/>
                <a:cs typeface="+mn-cs"/>
                <a:sym typeface="Linux Biolinum"/>
              </a:defRPr>
            </a:lvl1pPr>
          </a:lstStyle>
          <a:p>
            <a:pPr/>
            <a:fld id="{86CB4B4D-7CA3-9044-876B-883B54F8677D}" type="slidenum"/>
          </a:p>
        </p:txBody>
      </p:sp>
      <p:sp>
        <p:nvSpPr>
          <p:cNvPr id="195" name="Train a classifier to predict cocaine consumption frequency with demographic data combined with other drug usage frequency…"/>
          <p:cNvSpPr txBox="1"/>
          <p:nvPr/>
        </p:nvSpPr>
        <p:spPr>
          <a:xfrm>
            <a:off x="1169031" y="3886661"/>
            <a:ext cx="22045938" cy="808839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744903" indent="-744903" algn="l">
              <a:lnSpc>
                <a:spcPct val="110000"/>
              </a:lnSpc>
              <a:buSzPct val="75000"/>
              <a:buChar char="•"/>
              <a:defRPr sz="5800"/>
            </a:pPr>
            <a:r>
              <a:t>Train a classifier to predict cocaine consumption frequency with demographic data combined with other drug usage frequency</a:t>
            </a:r>
          </a:p>
          <a:p>
            <a:pPr marL="744903" indent="-744903" algn="l">
              <a:lnSpc>
                <a:spcPct val="110000"/>
              </a:lnSpc>
              <a:buSzPct val="75000"/>
              <a:buChar char="•"/>
              <a:defRPr sz="5800"/>
            </a:pPr>
            <a:r>
              <a:t>Apply multiple deep learning models to optimize accuracy</a:t>
            </a:r>
          </a:p>
          <a:p>
            <a:pPr lvl="1" marL="1379903" indent="-744903" algn="l">
              <a:lnSpc>
                <a:spcPct val="110000"/>
              </a:lnSpc>
              <a:buSzPct val="75000"/>
              <a:buChar char="•"/>
              <a:defRPr sz="5800"/>
            </a:pPr>
            <a:r>
              <a:t>K- nearest neighbors</a:t>
            </a:r>
          </a:p>
          <a:p>
            <a:pPr lvl="1" marL="1379903" indent="-744903" algn="l">
              <a:lnSpc>
                <a:spcPct val="110000"/>
              </a:lnSpc>
              <a:buSzPct val="75000"/>
              <a:buChar char="•"/>
              <a:defRPr sz="5800"/>
            </a:pPr>
            <a:r>
              <a:t>Multilayer perceptron with gradient descent</a:t>
            </a:r>
          </a:p>
          <a:p>
            <a:pPr lvl="1" marL="1379903" indent="-744903" algn="l">
              <a:lnSpc>
                <a:spcPct val="110000"/>
              </a:lnSpc>
              <a:buSzPct val="75000"/>
              <a:buChar char="•"/>
              <a:defRPr sz="5800"/>
            </a:pPr>
            <a:r>
              <a:t>Decision tree</a:t>
            </a:r>
          </a:p>
          <a:p>
            <a:pPr lvl="1" marL="1379903" indent="-744903" algn="l">
              <a:lnSpc>
                <a:spcPct val="110000"/>
              </a:lnSpc>
              <a:buSzPct val="75000"/>
              <a:buChar char="•"/>
              <a:defRPr sz="5800"/>
            </a:pPr>
            <a:r>
              <a:t>Support vector machine</a:t>
            </a:r>
          </a:p>
        </p:txBody>
      </p:sp>
      <p:sp>
        <p:nvSpPr>
          <p:cNvPr id="196" name="Whitney Chiu |"/>
          <p:cNvSpPr txBox="1"/>
          <p:nvPr/>
        </p:nvSpPr>
        <p:spPr>
          <a:xfrm>
            <a:off x="20794791" y="12919504"/>
            <a:ext cx="253033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sz="3000">
                <a:solidFill>
                  <a:srgbClr val="787878"/>
                </a:solidFill>
              </a:defRPr>
            </a:pPr>
            <a:r>
              <a:t>Whitney Chiu</a:t>
            </a:r>
            <a:r>
              <a:rPr b="1"/>
              <a:t> |</a:t>
            </a:r>
          </a:p>
        </p:txBody>
      </p:sp>
      <p:sp>
        <p:nvSpPr>
          <p:cNvPr id="197" name="The Physician Payment Sunshine Act"/>
          <p:cNvSpPr txBox="1"/>
          <p:nvPr/>
        </p:nvSpPr>
        <p:spPr>
          <a:xfrm>
            <a:off x="17185393" y="-10314"/>
            <a:ext cx="6971674"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i="1" sz="3700">
                <a:solidFill>
                  <a:srgbClr val="FFFFFF"/>
                </a:solidFill>
                <a:latin typeface="LinLibertineI"/>
                <a:ea typeface="LinLibertineI"/>
                <a:cs typeface="LinLibertineI"/>
                <a:sym typeface="LinLibertineI"/>
              </a:defRPr>
            </a:lvl1pPr>
          </a:lstStyle>
          <a:p>
            <a:pPr/>
            <a:r>
              <a:t>The Physician Payment Sunshine Act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9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95">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5"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01" name="Rectangle"/>
          <p:cNvSpPr/>
          <p:nvPr/>
        </p:nvSpPr>
        <p:spPr>
          <a:xfrm>
            <a:off x="-227499" y="-9659"/>
            <a:ext cx="24838997" cy="659091"/>
          </a:xfrm>
          <a:prstGeom prst="rect">
            <a:avLst/>
          </a:prstGeom>
          <a:solidFill>
            <a:srgbClr val="90D2EC"/>
          </a:solidFill>
          <a:ln w="12700">
            <a:miter lim="400000"/>
          </a:ln>
        </p:spPr>
        <p:txBody>
          <a:bodyPr lIns="50800" tIns="50800" rIns="50800" bIns="50800" anchor="ctr"/>
          <a:lstStyle/>
          <a:p>
            <a:pPr algn="l">
              <a:lnSpc>
                <a:spcPct val="110000"/>
              </a:lnSpc>
              <a:defRPr sz="6100">
                <a:solidFill>
                  <a:srgbClr val="1C65A1"/>
                </a:solidFill>
              </a:defRPr>
            </a:pPr>
          </a:p>
        </p:txBody>
      </p:sp>
      <p:sp>
        <p:nvSpPr>
          <p:cNvPr id="202" name="Dataset: UCI ML Repository"/>
          <p:cNvSpPr txBox="1"/>
          <p:nvPr>
            <p:ph type="title"/>
          </p:nvPr>
        </p:nvSpPr>
        <p:spPr>
          <a:xfrm>
            <a:off x="1062472" y="1428970"/>
            <a:ext cx="21760474" cy="1604623"/>
          </a:xfrm>
          <a:prstGeom prst="rect">
            <a:avLst/>
          </a:prstGeom>
        </p:spPr>
        <p:txBody>
          <a:bodyPr anchor="b"/>
          <a:lstStyle>
            <a:lvl1pPr algn="l">
              <a:defRPr sz="10000">
                <a:solidFill>
                  <a:srgbClr val="02386B"/>
                </a:solidFill>
                <a:latin typeface="+mn-lt"/>
                <a:ea typeface="+mn-ea"/>
                <a:cs typeface="+mn-cs"/>
                <a:sym typeface="Linux Biolinum"/>
              </a:defRPr>
            </a:lvl1pPr>
          </a:lstStyle>
          <a:p>
            <a:pPr/>
            <a:r>
              <a:t>Dataset: UCI ML Repository</a:t>
            </a:r>
          </a:p>
        </p:txBody>
      </p:sp>
      <p:sp>
        <p:nvSpPr>
          <p:cNvPr id="203" name="Slide Number"/>
          <p:cNvSpPr txBox="1"/>
          <p:nvPr>
            <p:ph type="sldNum" sz="quarter" idx="4294967295"/>
          </p:nvPr>
        </p:nvSpPr>
        <p:spPr>
          <a:xfrm>
            <a:off x="23548654" y="12919504"/>
            <a:ext cx="291406" cy="533401"/>
          </a:xfrm>
          <a:prstGeom prst="rect">
            <a:avLst/>
          </a:prstGeom>
          <a:extLst>
            <a:ext uri="{C572A759-6A51-4108-AA02-DFA0A04FC94B}">
              <ma14:wrappingTextBoxFlag xmlns:ma14="http://schemas.microsoft.com/office/mac/drawingml/2011/main" val="1"/>
            </a:ext>
          </a:extLst>
        </p:spPr>
        <p:txBody>
          <a:bodyPr/>
          <a:lstStyle>
            <a:lvl1pPr>
              <a:defRPr sz="3000">
                <a:solidFill>
                  <a:srgbClr val="787878"/>
                </a:solidFill>
                <a:latin typeface="+mn-lt"/>
                <a:ea typeface="+mn-ea"/>
                <a:cs typeface="+mn-cs"/>
                <a:sym typeface="Linux Biolinum"/>
              </a:defRPr>
            </a:lvl1pPr>
          </a:lstStyle>
          <a:p>
            <a:pPr/>
            <a:fld id="{86CB4B4D-7CA3-9044-876B-883B54F8677D}" type="slidenum"/>
          </a:p>
        </p:txBody>
      </p:sp>
      <p:sp>
        <p:nvSpPr>
          <p:cNvPr id="204" name="Whitney Chiu |"/>
          <p:cNvSpPr txBox="1"/>
          <p:nvPr/>
        </p:nvSpPr>
        <p:spPr>
          <a:xfrm>
            <a:off x="20794791" y="12919504"/>
            <a:ext cx="253033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sz="3000">
                <a:solidFill>
                  <a:srgbClr val="787878"/>
                </a:solidFill>
              </a:defRPr>
            </a:pPr>
            <a:r>
              <a:t>Whitney Chiu</a:t>
            </a:r>
            <a:r>
              <a:rPr b="1"/>
              <a:t> |</a:t>
            </a:r>
          </a:p>
        </p:txBody>
      </p:sp>
      <p:sp>
        <p:nvSpPr>
          <p:cNvPr id="205" name="1885 respondents; 32 categorical features…"/>
          <p:cNvSpPr txBox="1"/>
          <p:nvPr/>
        </p:nvSpPr>
        <p:spPr>
          <a:xfrm>
            <a:off x="1169031" y="3629813"/>
            <a:ext cx="22045938" cy="808987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650249" indent="-650249" algn="l" defTabSz="685165">
              <a:lnSpc>
                <a:spcPct val="110000"/>
              </a:lnSpc>
              <a:buSzPct val="75000"/>
              <a:buChar char="•"/>
              <a:defRPr b="1" sz="5062"/>
            </a:pPr>
            <a:r>
              <a:t>1885 respondents; 32 categorical features</a:t>
            </a:r>
          </a:p>
          <a:p>
            <a:pPr marL="650249" indent="-650249" algn="l" defTabSz="685165">
              <a:lnSpc>
                <a:spcPct val="110000"/>
              </a:lnSpc>
              <a:buSzPct val="75000"/>
              <a:buChar char="•"/>
              <a:defRPr sz="5062"/>
            </a:pPr>
            <a:r>
              <a:rPr b="1"/>
              <a:t>12 Personality measurements</a:t>
            </a:r>
            <a:br/>
            <a:r>
              <a:t>Age, gender, education, country of residence, ethnicity, impulsivity, sensation seeking, neuroticism, extraversion, openness to experience, agreeableness, conscientiousness</a:t>
            </a:r>
            <a:br/>
          </a:p>
          <a:p>
            <a:pPr marL="650249" indent="-650249" algn="l" defTabSz="685165">
              <a:lnSpc>
                <a:spcPct val="110000"/>
              </a:lnSpc>
              <a:buSzPct val="75000"/>
              <a:buChar char="•"/>
              <a:defRPr sz="5062"/>
            </a:pPr>
            <a:r>
              <a:rPr b="1"/>
              <a:t>18 legal and illegal drugs</a:t>
            </a:r>
            <a:br/>
            <a:r>
              <a:t>Alcohol, amphetamines, amyl nitrite, benzodiazepines, cannabis, chocolate, </a:t>
            </a:r>
            <a:r>
              <a:rPr b="1">
                <a:solidFill>
                  <a:srgbClr val="FA7268"/>
                </a:solidFill>
              </a:rPr>
              <a:t>cocaine</a:t>
            </a:r>
            <a:r>
              <a:t>, caffeine, crack, ecstasy, heroin, ketamine, </a:t>
            </a:r>
            <a:br/>
            <a:r>
              <a:t>legal highs, LSD, methadone, mushrooms, nicotine, volatile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5">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5"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09" name="HT Derek Liu |"/>
          <p:cNvSpPr txBox="1"/>
          <p:nvPr/>
        </p:nvSpPr>
        <p:spPr>
          <a:xfrm>
            <a:off x="20906226" y="12919504"/>
            <a:ext cx="241890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sz="3000">
                <a:solidFill>
                  <a:srgbClr val="787878"/>
                </a:solidFill>
              </a:defRPr>
            </a:pPr>
            <a:r>
              <a:t>HT Derek Liu</a:t>
            </a:r>
            <a:r>
              <a:rPr b="1"/>
              <a:t> |</a:t>
            </a:r>
          </a:p>
        </p:txBody>
      </p:sp>
      <p:sp>
        <p:nvSpPr>
          <p:cNvPr id="210" name="Slide Number"/>
          <p:cNvSpPr txBox="1"/>
          <p:nvPr>
            <p:ph type="sldNum" sz="quarter" idx="4294967295"/>
          </p:nvPr>
        </p:nvSpPr>
        <p:spPr>
          <a:xfrm>
            <a:off x="23548654" y="12919504"/>
            <a:ext cx="291406" cy="533401"/>
          </a:xfrm>
          <a:prstGeom prst="rect">
            <a:avLst/>
          </a:prstGeom>
          <a:extLst>
            <a:ext uri="{C572A759-6A51-4108-AA02-DFA0A04FC94B}">
              <ma14:wrappingTextBoxFlag xmlns:ma14="http://schemas.microsoft.com/office/mac/drawingml/2011/main" val="1"/>
            </a:ext>
          </a:extLst>
        </p:spPr>
        <p:txBody>
          <a:bodyPr/>
          <a:lstStyle>
            <a:lvl1pPr>
              <a:defRPr sz="3000">
                <a:solidFill>
                  <a:srgbClr val="787878"/>
                </a:solidFill>
                <a:latin typeface="+mn-lt"/>
                <a:ea typeface="+mn-ea"/>
                <a:cs typeface="+mn-cs"/>
                <a:sym typeface="Linux Biolinum"/>
              </a:defRPr>
            </a:lvl1pPr>
          </a:lstStyle>
          <a:p>
            <a:pPr/>
            <a:fld id="{86CB4B4D-7CA3-9044-876B-883B54F8677D}" type="slidenum"/>
          </a:p>
        </p:txBody>
      </p:sp>
      <p:sp>
        <p:nvSpPr>
          <p:cNvPr id="211" name="Rectangle"/>
          <p:cNvSpPr/>
          <p:nvPr/>
        </p:nvSpPr>
        <p:spPr>
          <a:xfrm>
            <a:off x="-123442" y="-18478"/>
            <a:ext cx="24630884" cy="13752957"/>
          </a:xfrm>
          <a:prstGeom prst="rect">
            <a:avLst/>
          </a:prstGeom>
          <a:solidFill>
            <a:srgbClr val="90D2EC"/>
          </a:solidFill>
          <a:ln w="12700">
            <a:miter lim="400000"/>
          </a:ln>
        </p:spPr>
        <p:txBody>
          <a:bodyPr lIns="50800" tIns="50800" rIns="50800" bIns="50800" anchor="ctr"/>
          <a:lstStyle/>
          <a:p>
            <a:pPr algn="l">
              <a:lnSpc>
                <a:spcPct val="110000"/>
              </a:lnSpc>
              <a:defRPr sz="6100">
                <a:solidFill>
                  <a:srgbClr val="1C65A1"/>
                </a:solidFill>
              </a:defRPr>
            </a:pPr>
          </a:p>
        </p:txBody>
      </p:sp>
      <p:sp>
        <p:nvSpPr>
          <p:cNvPr id="212" name="Explanatory analyses"/>
          <p:cNvSpPr txBox="1"/>
          <p:nvPr/>
        </p:nvSpPr>
        <p:spPr>
          <a:xfrm>
            <a:off x="6717692" y="6210299"/>
            <a:ext cx="11202616" cy="154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0000">
                <a:solidFill>
                  <a:srgbClr val="02386B"/>
                </a:solidFill>
              </a:defRPr>
            </a:lvl1pPr>
          </a:lstStyle>
          <a:p>
            <a:pPr/>
            <a:r>
              <a:t>Explanatory analyses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14" name="Rectangle"/>
          <p:cNvSpPr/>
          <p:nvPr/>
        </p:nvSpPr>
        <p:spPr>
          <a:xfrm>
            <a:off x="-227499" y="-9659"/>
            <a:ext cx="24838997" cy="659091"/>
          </a:xfrm>
          <a:prstGeom prst="rect">
            <a:avLst/>
          </a:prstGeom>
          <a:solidFill>
            <a:srgbClr val="90D2EC"/>
          </a:solidFill>
          <a:ln w="12700">
            <a:miter lim="400000"/>
          </a:ln>
        </p:spPr>
        <p:txBody>
          <a:bodyPr lIns="50800" tIns="50800" rIns="50800" bIns="50800" anchor="ctr"/>
          <a:lstStyle/>
          <a:p>
            <a:pPr algn="l">
              <a:lnSpc>
                <a:spcPct val="110000"/>
              </a:lnSpc>
              <a:defRPr sz="6100">
                <a:solidFill>
                  <a:srgbClr val="1C65A1"/>
                </a:solidFill>
              </a:defRPr>
            </a:pPr>
          </a:p>
        </p:txBody>
      </p:sp>
      <p:sp>
        <p:nvSpPr>
          <p:cNvPr id="215" name="Slide Number"/>
          <p:cNvSpPr txBox="1"/>
          <p:nvPr>
            <p:ph type="sldNum" sz="quarter" idx="4294967295"/>
          </p:nvPr>
        </p:nvSpPr>
        <p:spPr>
          <a:xfrm>
            <a:off x="23548654" y="12919504"/>
            <a:ext cx="291406" cy="533401"/>
          </a:xfrm>
          <a:prstGeom prst="rect">
            <a:avLst/>
          </a:prstGeom>
          <a:extLst>
            <a:ext uri="{C572A759-6A51-4108-AA02-DFA0A04FC94B}">
              <ma14:wrappingTextBoxFlag xmlns:ma14="http://schemas.microsoft.com/office/mac/drawingml/2011/main" val="1"/>
            </a:ext>
          </a:extLst>
        </p:spPr>
        <p:txBody>
          <a:bodyPr/>
          <a:lstStyle>
            <a:lvl1pPr>
              <a:defRPr sz="3000">
                <a:solidFill>
                  <a:srgbClr val="787878"/>
                </a:solidFill>
                <a:latin typeface="+mn-lt"/>
                <a:ea typeface="+mn-ea"/>
                <a:cs typeface="+mn-cs"/>
                <a:sym typeface="Linux Biolinum"/>
              </a:defRPr>
            </a:lvl1pPr>
          </a:lstStyle>
          <a:p>
            <a:pPr/>
            <a:fld id="{86CB4B4D-7CA3-9044-876B-883B54F8677D}" type="slidenum"/>
          </a:p>
        </p:txBody>
      </p:sp>
      <p:sp>
        <p:nvSpPr>
          <p:cNvPr id="216" name="Whitney Chiu |"/>
          <p:cNvSpPr txBox="1"/>
          <p:nvPr/>
        </p:nvSpPr>
        <p:spPr>
          <a:xfrm>
            <a:off x="20794791" y="12919504"/>
            <a:ext cx="253033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sz="3000">
                <a:solidFill>
                  <a:srgbClr val="787878"/>
                </a:solidFill>
              </a:defRPr>
            </a:pPr>
            <a:r>
              <a:t>Whitney Chiu</a:t>
            </a:r>
            <a:r>
              <a:rPr b="1"/>
              <a:t> |</a:t>
            </a:r>
          </a:p>
        </p:txBody>
      </p:sp>
      <p:sp>
        <p:nvSpPr>
          <p:cNvPr id="217" name="The Health Sector Payment Transparency Act"/>
          <p:cNvSpPr txBox="1"/>
          <p:nvPr/>
        </p:nvSpPr>
        <p:spPr>
          <a:xfrm>
            <a:off x="15644909" y="-10314"/>
            <a:ext cx="8512158"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i="1" sz="3700">
                <a:solidFill>
                  <a:srgbClr val="FFFFFF"/>
                </a:solidFill>
                <a:latin typeface="LinLibertineI"/>
                <a:ea typeface="LinLibertineI"/>
                <a:cs typeface="LinLibertineI"/>
                <a:sym typeface="LinLibertineI"/>
              </a:defRPr>
            </a:lvl1pPr>
          </a:lstStyle>
          <a:p>
            <a:pPr/>
            <a:r>
              <a:t>The Health Sector Payment Transparency Act</a:t>
            </a:r>
          </a:p>
        </p:txBody>
      </p:sp>
      <p:grpSp>
        <p:nvGrpSpPr>
          <p:cNvPr id="226" name="Group"/>
          <p:cNvGrpSpPr/>
          <p:nvPr/>
        </p:nvGrpSpPr>
        <p:grpSpPr>
          <a:xfrm>
            <a:off x="3730688" y="1213819"/>
            <a:ext cx="16922624" cy="12077701"/>
            <a:chOff x="0" y="0"/>
            <a:chExt cx="16922622" cy="12077700"/>
          </a:xfrm>
        </p:grpSpPr>
        <p:pic>
          <p:nvPicPr>
            <p:cNvPr id="218" name="download.png" descr="download.png"/>
            <p:cNvPicPr>
              <a:picLocks noChangeAspect="1"/>
            </p:cNvPicPr>
            <p:nvPr/>
          </p:nvPicPr>
          <p:blipFill>
            <a:blip r:embed="rId3">
              <a:extLst/>
            </a:blip>
            <a:stretch>
              <a:fillRect/>
            </a:stretch>
          </p:blipFill>
          <p:spPr>
            <a:xfrm>
              <a:off x="0" y="0"/>
              <a:ext cx="16922623" cy="12077700"/>
            </a:xfrm>
            <a:prstGeom prst="rect">
              <a:avLst/>
            </a:prstGeom>
            <a:ln w="12700" cap="flat">
              <a:noFill/>
              <a:miter lim="400000"/>
            </a:ln>
            <a:effectLst/>
          </p:spPr>
        </p:pic>
        <p:sp>
          <p:nvSpPr>
            <p:cNvPr id="219" name="Rectangle"/>
            <p:cNvSpPr/>
            <p:nvPr/>
          </p:nvSpPr>
          <p:spPr>
            <a:xfrm>
              <a:off x="2614108" y="10967133"/>
              <a:ext cx="12574238" cy="340980"/>
            </a:xfrm>
            <a:prstGeom prst="rect">
              <a:avLst/>
            </a:prstGeom>
            <a:solidFill>
              <a:srgbClr val="FFFFFF"/>
            </a:solidFill>
            <a:ln w="12700" cap="flat">
              <a:noFill/>
              <a:miter lim="400000"/>
            </a:ln>
            <a:effectLst/>
          </p:spPr>
          <p:txBody>
            <a:bodyPr wrap="square" lIns="50800" tIns="50800" rIns="50800" bIns="50800" numCol="1" anchor="ctr">
              <a:noAutofit/>
            </a:bodyPr>
            <a:lstStyle/>
            <a:p>
              <a:pPr algn="l">
                <a:lnSpc>
                  <a:spcPct val="110000"/>
                </a:lnSpc>
                <a:defRPr sz="6100">
                  <a:solidFill>
                    <a:srgbClr val="FFFFFF"/>
                  </a:solidFill>
                </a:defRPr>
              </a:pPr>
            </a:p>
          </p:txBody>
        </p:sp>
        <p:sp>
          <p:nvSpPr>
            <p:cNvPr id="220" name="18-24"/>
            <p:cNvSpPr txBox="1"/>
            <p:nvPr/>
          </p:nvSpPr>
          <p:spPr>
            <a:xfrm>
              <a:off x="2689003" y="10712172"/>
              <a:ext cx="1547962" cy="850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18-24</a:t>
              </a:r>
            </a:p>
          </p:txBody>
        </p:sp>
        <p:sp>
          <p:nvSpPr>
            <p:cNvPr id="221" name="35-44"/>
            <p:cNvSpPr txBox="1"/>
            <p:nvPr/>
          </p:nvSpPr>
          <p:spPr>
            <a:xfrm>
              <a:off x="7241735" y="10712172"/>
              <a:ext cx="1561828" cy="850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35-44</a:t>
              </a:r>
            </a:p>
          </p:txBody>
        </p:sp>
        <p:sp>
          <p:nvSpPr>
            <p:cNvPr id="222" name="45-54"/>
            <p:cNvSpPr txBox="1"/>
            <p:nvPr/>
          </p:nvSpPr>
          <p:spPr>
            <a:xfrm>
              <a:off x="9446380" y="10712172"/>
              <a:ext cx="1561828" cy="850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45-54</a:t>
              </a:r>
            </a:p>
          </p:txBody>
        </p:sp>
        <p:sp>
          <p:nvSpPr>
            <p:cNvPr id="223" name="55-64"/>
            <p:cNvSpPr txBox="1"/>
            <p:nvPr/>
          </p:nvSpPr>
          <p:spPr>
            <a:xfrm>
              <a:off x="11801400" y="10712172"/>
              <a:ext cx="1561829" cy="850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55-64</a:t>
              </a:r>
            </a:p>
          </p:txBody>
        </p:sp>
        <p:sp>
          <p:nvSpPr>
            <p:cNvPr id="224" name="65+"/>
            <p:cNvSpPr txBox="1"/>
            <p:nvPr/>
          </p:nvSpPr>
          <p:spPr>
            <a:xfrm>
              <a:off x="14248859" y="10712172"/>
              <a:ext cx="1076202" cy="850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65+</a:t>
              </a:r>
            </a:p>
          </p:txBody>
        </p:sp>
        <p:sp>
          <p:nvSpPr>
            <p:cNvPr id="225" name="25-34"/>
            <p:cNvSpPr txBox="1"/>
            <p:nvPr/>
          </p:nvSpPr>
          <p:spPr>
            <a:xfrm>
              <a:off x="4893648" y="10712172"/>
              <a:ext cx="1547963" cy="850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25-34</a:t>
              </a:r>
            </a:p>
          </p:txBody>
        </p:sp>
      </p:gr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30" name="Rectangle"/>
          <p:cNvSpPr/>
          <p:nvPr/>
        </p:nvSpPr>
        <p:spPr>
          <a:xfrm>
            <a:off x="-227499" y="-9659"/>
            <a:ext cx="24838997" cy="659091"/>
          </a:xfrm>
          <a:prstGeom prst="rect">
            <a:avLst/>
          </a:prstGeom>
          <a:solidFill>
            <a:srgbClr val="90D2EC"/>
          </a:solidFill>
          <a:ln w="12700">
            <a:miter lim="400000"/>
          </a:ln>
        </p:spPr>
        <p:txBody>
          <a:bodyPr lIns="50800" tIns="50800" rIns="50800" bIns="50800" anchor="ctr"/>
          <a:lstStyle/>
          <a:p>
            <a:pPr algn="l">
              <a:lnSpc>
                <a:spcPct val="110000"/>
              </a:lnSpc>
              <a:defRPr sz="6100">
                <a:solidFill>
                  <a:srgbClr val="1C65A1"/>
                </a:solidFill>
              </a:defRPr>
            </a:pPr>
          </a:p>
        </p:txBody>
      </p:sp>
      <p:sp>
        <p:nvSpPr>
          <p:cNvPr id="231" name="Slide Number"/>
          <p:cNvSpPr txBox="1"/>
          <p:nvPr>
            <p:ph type="sldNum" sz="quarter" idx="4294967295"/>
          </p:nvPr>
        </p:nvSpPr>
        <p:spPr>
          <a:xfrm>
            <a:off x="23548654" y="12919504"/>
            <a:ext cx="291406" cy="533401"/>
          </a:xfrm>
          <a:prstGeom prst="rect">
            <a:avLst/>
          </a:prstGeom>
          <a:extLst>
            <a:ext uri="{C572A759-6A51-4108-AA02-DFA0A04FC94B}">
              <ma14:wrappingTextBoxFlag xmlns:ma14="http://schemas.microsoft.com/office/mac/drawingml/2011/main" val="1"/>
            </a:ext>
          </a:extLst>
        </p:spPr>
        <p:txBody>
          <a:bodyPr/>
          <a:lstStyle>
            <a:lvl1pPr>
              <a:defRPr sz="3000">
                <a:solidFill>
                  <a:srgbClr val="787878"/>
                </a:solidFill>
                <a:latin typeface="+mn-lt"/>
                <a:ea typeface="+mn-ea"/>
                <a:cs typeface="+mn-cs"/>
                <a:sym typeface="Linux Biolinum"/>
              </a:defRPr>
            </a:lvl1pPr>
          </a:lstStyle>
          <a:p>
            <a:pPr/>
            <a:fld id="{86CB4B4D-7CA3-9044-876B-883B54F8677D}" type="slidenum"/>
          </a:p>
        </p:txBody>
      </p:sp>
      <p:sp>
        <p:nvSpPr>
          <p:cNvPr id="232" name="Whitney Chiu |"/>
          <p:cNvSpPr txBox="1"/>
          <p:nvPr/>
        </p:nvSpPr>
        <p:spPr>
          <a:xfrm>
            <a:off x="20794791" y="12919504"/>
            <a:ext cx="253033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sz="3000">
                <a:solidFill>
                  <a:srgbClr val="787878"/>
                </a:solidFill>
              </a:defRPr>
            </a:pPr>
            <a:r>
              <a:t>Whitney Chiu</a:t>
            </a:r>
            <a:r>
              <a:rPr b="1"/>
              <a:t> |</a:t>
            </a:r>
          </a:p>
        </p:txBody>
      </p:sp>
      <p:sp>
        <p:nvSpPr>
          <p:cNvPr id="233" name="The Health Sector Payment Transparency Act"/>
          <p:cNvSpPr txBox="1"/>
          <p:nvPr/>
        </p:nvSpPr>
        <p:spPr>
          <a:xfrm>
            <a:off x="15644909" y="-10314"/>
            <a:ext cx="8512158"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i="1" sz="3700">
                <a:solidFill>
                  <a:srgbClr val="FFFFFF"/>
                </a:solidFill>
                <a:latin typeface="LinLibertineI"/>
                <a:ea typeface="LinLibertineI"/>
                <a:cs typeface="LinLibertineI"/>
                <a:sym typeface="LinLibertineI"/>
              </a:defRPr>
            </a:lvl1pPr>
          </a:lstStyle>
          <a:p>
            <a:pPr/>
            <a:r>
              <a:t>The Health Sector Payment Transparency Act</a:t>
            </a:r>
          </a:p>
        </p:txBody>
      </p:sp>
      <p:grpSp>
        <p:nvGrpSpPr>
          <p:cNvPr id="238" name="Group"/>
          <p:cNvGrpSpPr/>
          <p:nvPr/>
        </p:nvGrpSpPr>
        <p:grpSpPr>
          <a:xfrm>
            <a:off x="3727775" y="1219200"/>
            <a:ext cx="16928450" cy="12081859"/>
            <a:chOff x="0" y="35486"/>
            <a:chExt cx="16928448" cy="12081858"/>
          </a:xfrm>
        </p:grpSpPr>
        <p:pic>
          <p:nvPicPr>
            <p:cNvPr id="234" name="download-3.png" descr="download-3.png"/>
            <p:cNvPicPr>
              <a:picLocks noChangeAspect="1"/>
            </p:cNvPicPr>
            <p:nvPr/>
          </p:nvPicPr>
          <p:blipFill>
            <a:blip r:embed="rId3">
              <a:extLst/>
            </a:blip>
            <a:stretch>
              <a:fillRect/>
            </a:stretch>
          </p:blipFill>
          <p:spPr>
            <a:xfrm>
              <a:off x="0" y="35486"/>
              <a:ext cx="16928449" cy="12081859"/>
            </a:xfrm>
            <a:prstGeom prst="rect">
              <a:avLst/>
            </a:prstGeom>
            <a:ln w="12700" cap="flat">
              <a:noFill/>
              <a:miter lim="400000"/>
            </a:ln>
            <a:effectLst/>
          </p:spPr>
        </p:pic>
        <p:sp>
          <p:nvSpPr>
            <p:cNvPr id="235" name="Rectangle"/>
            <p:cNvSpPr/>
            <p:nvPr/>
          </p:nvSpPr>
          <p:spPr>
            <a:xfrm>
              <a:off x="2604320" y="10966685"/>
              <a:ext cx="12605029" cy="566552"/>
            </a:xfrm>
            <a:prstGeom prst="rect">
              <a:avLst/>
            </a:prstGeom>
            <a:solidFill>
              <a:srgbClr val="FFFFFF"/>
            </a:solidFill>
            <a:ln w="12700" cap="flat">
              <a:noFill/>
              <a:miter lim="400000"/>
            </a:ln>
            <a:effectLst/>
          </p:spPr>
          <p:txBody>
            <a:bodyPr wrap="square" lIns="50800" tIns="50800" rIns="50800" bIns="50800" numCol="1" anchor="ctr">
              <a:noAutofit/>
            </a:bodyPr>
            <a:lstStyle/>
            <a:p>
              <a:pPr algn="l">
                <a:lnSpc>
                  <a:spcPct val="110000"/>
                </a:lnSpc>
                <a:defRPr sz="6100">
                  <a:solidFill>
                    <a:srgbClr val="FFFFFF"/>
                  </a:solidFill>
                </a:defRPr>
              </a:pPr>
            </a:p>
          </p:txBody>
        </p:sp>
        <p:sp>
          <p:nvSpPr>
            <p:cNvPr id="236" name="Male"/>
            <p:cNvSpPr txBox="1"/>
            <p:nvPr/>
          </p:nvSpPr>
          <p:spPr>
            <a:xfrm>
              <a:off x="4637220" y="10711724"/>
              <a:ext cx="1482181" cy="850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Male</a:t>
              </a:r>
            </a:p>
          </p:txBody>
        </p:sp>
        <p:sp>
          <p:nvSpPr>
            <p:cNvPr id="237" name="Female"/>
            <p:cNvSpPr txBox="1"/>
            <p:nvPr/>
          </p:nvSpPr>
          <p:spPr>
            <a:xfrm>
              <a:off x="11868461" y="10711724"/>
              <a:ext cx="2061643" cy="850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Female</a:t>
              </a:r>
            </a:p>
          </p:txBody>
        </p:sp>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42" name="Rectangle"/>
          <p:cNvSpPr/>
          <p:nvPr/>
        </p:nvSpPr>
        <p:spPr>
          <a:xfrm>
            <a:off x="-227499" y="-9659"/>
            <a:ext cx="24838997" cy="659091"/>
          </a:xfrm>
          <a:prstGeom prst="rect">
            <a:avLst/>
          </a:prstGeom>
          <a:solidFill>
            <a:srgbClr val="90D2EC"/>
          </a:solidFill>
          <a:ln w="12700">
            <a:miter lim="400000"/>
          </a:ln>
        </p:spPr>
        <p:txBody>
          <a:bodyPr lIns="50800" tIns="50800" rIns="50800" bIns="50800" anchor="ctr"/>
          <a:lstStyle/>
          <a:p>
            <a:pPr algn="l">
              <a:lnSpc>
                <a:spcPct val="110000"/>
              </a:lnSpc>
              <a:defRPr sz="6100">
                <a:solidFill>
                  <a:srgbClr val="1C65A1"/>
                </a:solidFill>
              </a:defRPr>
            </a:pPr>
          </a:p>
        </p:txBody>
      </p:sp>
      <p:sp>
        <p:nvSpPr>
          <p:cNvPr id="243" name="Slide Number"/>
          <p:cNvSpPr txBox="1"/>
          <p:nvPr>
            <p:ph type="sldNum" sz="quarter" idx="4294967295"/>
          </p:nvPr>
        </p:nvSpPr>
        <p:spPr>
          <a:xfrm>
            <a:off x="23548654" y="12919504"/>
            <a:ext cx="291406" cy="533401"/>
          </a:xfrm>
          <a:prstGeom prst="rect">
            <a:avLst/>
          </a:prstGeom>
          <a:extLst>
            <a:ext uri="{C572A759-6A51-4108-AA02-DFA0A04FC94B}">
              <ma14:wrappingTextBoxFlag xmlns:ma14="http://schemas.microsoft.com/office/mac/drawingml/2011/main" val="1"/>
            </a:ext>
          </a:extLst>
        </p:spPr>
        <p:txBody>
          <a:bodyPr/>
          <a:lstStyle>
            <a:lvl1pPr>
              <a:defRPr sz="3000">
                <a:solidFill>
                  <a:srgbClr val="787878"/>
                </a:solidFill>
                <a:latin typeface="+mn-lt"/>
                <a:ea typeface="+mn-ea"/>
                <a:cs typeface="+mn-cs"/>
                <a:sym typeface="Linux Biolinum"/>
              </a:defRPr>
            </a:lvl1pPr>
          </a:lstStyle>
          <a:p>
            <a:pPr/>
            <a:fld id="{86CB4B4D-7CA3-9044-876B-883B54F8677D}" type="slidenum"/>
          </a:p>
        </p:txBody>
      </p:sp>
      <p:sp>
        <p:nvSpPr>
          <p:cNvPr id="244" name="An interactive web page or app enables prediction of a person’s cocaine usage…"/>
          <p:cNvSpPr txBox="1"/>
          <p:nvPr/>
        </p:nvSpPr>
        <p:spPr>
          <a:xfrm>
            <a:off x="1497989" y="3371681"/>
            <a:ext cx="22045938" cy="1002299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lvl="1" marL="457200" indent="-228600" algn="l">
              <a:lnSpc>
                <a:spcPct val="110000"/>
              </a:lnSpc>
              <a:buSzPct val="100000"/>
              <a:buChar char="•"/>
              <a:defRPr sz="6100"/>
            </a:pPr>
            <a:r>
              <a:t> An interactive web page or app enables prediction of a person’s cocaine usage</a:t>
            </a:r>
          </a:p>
          <a:p>
            <a:pPr lvl="1" marL="457200" indent="-228600" algn="l">
              <a:lnSpc>
                <a:spcPct val="110000"/>
              </a:lnSpc>
              <a:buSzPct val="100000"/>
              <a:buChar char="•"/>
              <a:defRPr sz="6100"/>
            </a:pPr>
            <a:r>
              <a:t> Similar method applied to predicting other drug usage frequency classification</a:t>
            </a:r>
          </a:p>
        </p:txBody>
      </p:sp>
      <p:sp>
        <p:nvSpPr>
          <p:cNvPr id="245" name="Whitney Chiu |"/>
          <p:cNvSpPr txBox="1"/>
          <p:nvPr/>
        </p:nvSpPr>
        <p:spPr>
          <a:xfrm>
            <a:off x="20794791" y="12919504"/>
            <a:ext cx="253033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sz="3000">
                <a:solidFill>
                  <a:srgbClr val="787878"/>
                </a:solidFill>
              </a:defRPr>
            </a:pPr>
            <a:r>
              <a:t>Whitney Chiu</a:t>
            </a:r>
            <a:r>
              <a:rPr b="1"/>
              <a:t> |</a:t>
            </a:r>
          </a:p>
        </p:txBody>
      </p:sp>
      <p:sp>
        <p:nvSpPr>
          <p:cNvPr id="246" name="Conclusion"/>
          <p:cNvSpPr txBox="1"/>
          <p:nvPr/>
        </p:nvSpPr>
        <p:spPr>
          <a:xfrm>
            <a:off x="21999573" y="-10314"/>
            <a:ext cx="2157494"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i="1" sz="3700">
                <a:solidFill>
                  <a:srgbClr val="FFFFFF"/>
                </a:solidFill>
                <a:latin typeface="LinLibertineI"/>
                <a:ea typeface="LinLibertineI"/>
                <a:cs typeface="LinLibertineI"/>
                <a:sym typeface="LinLibertineI"/>
              </a:defRPr>
            </a:lvl1pPr>
          </a:lstStyle>
          <a:p>
            <a:pPr/>
            <a:r>
              <a:t>Conclusion</a:t>
            </a:r>
          </a:p>
        </p:txBody>
      </p:sp>
      <p:sp>
        <p:nvSpPr>
          <p:cNvPr id="247" name="Final deliverables"/>
          <p:cNvSpPr txBox="1"/>
          <p:nvPr/>
        </p:nvSpPr>
        <p:spPr>
          <a:xfrm>
            <a:off x="1311763" y="1195873"/>
            <a:ext cx="21760474" cy="16046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lgn="l">
              <a:defRPr sz="10000">
                <a:solidFill>
                  <a:srgbClr val="02386B"/>
                </a:solidFill>
              </a:defRPr>
            </a:lvl1pPr>
          </a:lstStyle>
          <a:p>
            <a:pPr/>
            <a:r>
              <a:t>Final deliverables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4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4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44">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44" grpId="1"/>
    </p:bldLst>
  </p:timing>
</p:sld>
</file>

<file path=ppt/theme/_rels/theme1.xml.rels><?xml version="1.0" encoding="UTF-8"?>
<Relationships xmlns="http://schemas.openxmlformats.org/package/2006/relationships"><Relationship Id="rId1" Type="http://schemas.openxmlformats.org/officeDocument/2006/relationships/image" Target="../media/image1.png"/></Relationships>

</file>

<file path=ppt/theme/_rels/theme2.xml.rels><?xml version="1.0" encoding="UTF-8"?>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Black">
  <a:themeElements>
    <a:clrScheme name="Black">
      <a:dk1>
        <a:srgbClr val="393939"/>
      </a:dk1>
      <a:lt1>
        <a:srgbClr val="000000"/>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Linux Biolinum"/>
        <a:ea typeface="Linux Biolinum"/>
        <a:cs typeface="Linux Biolinum"/>
      </a:majorFont>
      <a:minorFont>
        <a:latin typeface="Linux Biolinum"/>
        <a:ea typeface="Linux Biolinum"/>
        <a:cs typeface="Linux Biolin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10000"/>
          </a:lnSpc>
          <a:spcBef>
            <a:spcPts val="0"/>
          </a:spcBef>
          <a:spcAft>
            <a:spcPts val="0"/>
          </a:spcAft>
          <a:buClrTx/>
          <a:buSzTx/>
          <a:buFontTx/>
          <a:buNone/>
          <a:tabLst/>
          <a:defRPr b="0" baseline="0" cap="none" i="0" spc="0" strike="noStrike" sz="6100" u="none" kumimoji="0" normalizeH="0">
            <a:ln>
              <a:noFill/>
            </a:ln>
            <a:solidFill>
              <a:srgbClr val="393939"/>
            </a:solidFill>
            <a:effectLst/>
            <a:uFillTx/>
            <a:latin typeface="+mn-lt"/>
            <a:ea typeface="+mn-ea"/>
            <a:cs typeface="+mn-cs"/>
            <a:sym typeface="Linux Biolin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393939"/>
            </a:solidFill>
            <a:effectLst/>
            <a:uFillTx/>
            <a:latin typeface="+mn-lt"/>
            <a:ea typeface="+mn-ea"/>
            <a:cs typeface="+mn-cs"/>
            <a:sym typeface="Linux Biolin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Linux Biolinum"/>
        <a:ea typeface="Linux Biolinum"/>
        <a:cs typeface="Linux Biolinum"/>
      </a:majorFont>
      <a:minorFont>
        <a:latin typeface="Linux Biolinum"/>
        <a:ea typeface="Linux Biolinum"/>
        <a:cs typeface="Linux Biolin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10000"/>
          </a:lnSpc>
          <a:spcBef>
            <a:spcPts val="0"/>
          </a:spcBef>
          <a:spcAft>
            <a:spcPts val="0"/>
          </a:spcAft>
          <a:buClrTx/>
          <a:buSzTx/>
          <a:buFontTx/>
          <a:buNone/>
          <a:tabLst/>
          <a:defRPr b="0" baseline="0" cap="none" i="0" spc="0" strike="noStrike" sz="6100" u="none" kumimoji="0" normalizeH="0">
            <a:ln>
              <a:noFill/>
            </a:ln>
            <a:solidFill>
              <a:srgbClr val="393939"/>
            </a:solidFill>
            <a:effectLst/>
            <a:uFillTx/>
            <a:latin typeface="+mn-lt"/>
            <a:ea typeface="+mn-ea"/>
            <a:cs typeface="+mn-cs"/>
            <a:sym typeface="Linux Biolin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393939"/>
            </a:solidFill>
            <a:effectLst/>
            <a:uFillTx/>
            <a:latin typeface="+mn-lt"/>
            <a:ea typeface="+mn-ea"/>
            <a:cs typeface="+mn-cs"/>
            <a:sym typeface="Linux Biolin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