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94c4eef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94c4eef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94c4eef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794c4eef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94c4f081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794c4f081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78c74166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78c74166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c74166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c74166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94c4f08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94c4f08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52e563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52e563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94c4f08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94c4f08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8c74166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8c74166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94c4eef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794c4eef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794c4eef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794c4eef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794c4eef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794c4eef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5819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Trading 	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Whitney, Marjorie, Yonathan, Emmanuel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Vs. Backtest results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" y="1173550"/>
            <a:ext cx="4508625" cy="180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r="50692" b="49992"/>
          <a:stretch/>
        </p:blipFill>
        <p:spPr>
          <a:xfrm>
            <a:off x="311700" y="2870225"/>
            <a:ext cx="4508625" cy="18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5">
            <a:alphaModFix/>
          </a:blip>
          <a:srcRect r="50692" b="49989"/>
          <a:stretch/>
        </p:blipFill>
        <p:spPr>
          <a:xfrm>
            <a:off x="4572000" y="1229875"/>
            <a:ext cx="4348325" cy="16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6">
            <a:alphaModFix/>
          </a:blip>
          <a:srcRect r="50692" b="50692"/>
          <a:stretch/>
        </p:blipFill>
        <p:spPr>
          <a:xfrm>
            <a:off x="4491850" y="2883050"/>
            <a:ext cx="4508625" cy="18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Vs. Backtest results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r="50743" b="50000"/>
          <a:stretch/>
        </p:blipFill>
        <p:spPr>
          <a:xfrm>
            <a:off x="311700" y="2740075"/>
            <a:ext cx="4503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r="49003" b="50000"/>
          <a:stretch/>
        </p:blipFill>
        <p:spPr>
          <a:xfrm>
            <a:off x="4132175" y="1229875"/>
            <a:ext cx="466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techniques you used to evaluate the model performance.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Annual Return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Cumulative Returns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Annual Volatility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Sharpe Ratio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Sortino Ratio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objective of our project was to use a Deep Learning model to predict future stock values for our trading algorithm.  The project uses trading signals and deep/machine learning techniques based on a set of rules using technical indicators. 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utilized Yahoo Finance API to gather information on 10 selected companies including: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MedTronic, Stryker, Costco, Walmart, Pfizer, Glaxokline, Apple, AMD, Microsoft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NVDA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time period is from 01/01/2007 to present.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historical quote prices to predict future prices.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used 80% of this data as our training set and 20% as test set.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799" y="2571750"/>
            <a:ext cx="2185326" cy="15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356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457200" marR="215900" lvl="0" indent="-294084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rgbClr val="0A0A23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we used comprised of both data and procedures on how to make predictions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15900" lvl="0" indent="-29408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Utilized  Yahoo Finance API to extract financial data including historical and present data 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15900" lvl="0" indent="-29408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Exploratory data analysis on stock pricing data including closing prices, forecast data, using Python to load the data in the dataframe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15900" lvl="0" indent="-29408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Retrieved Moving averages and Formulating trading strategy with Python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15900" lvl="0" indent="-29408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Visualizing the performance of the strategy using HVPLOT and Plotly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215900" lvl="0" indent="-29408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ct val="100000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Forecasting Returns using Rolling averages for this Model.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22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Arial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Forecasting the Settle Price using Rolling averages.</a:t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2325"/>
            <a:ext cx="85206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Charts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" y="719425"/>
            <a:ext cx="3004025" cy="12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5" y="1818125"/>
            <a:ext cx="3004025" cy="1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5" y="2878725"/>
            <a:ext cx="3004025" cy="1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5" y="3853150"/>
            <a:ext cx="3004025" cy="11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9975" y="752250"/>
            <a:ext cx="3004025" cy="11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9963" y="1818137"/>
            <a:ext cx="3004025" cy="119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56425" y="2878729"/>
            <a:ext cx="3004025" cy="119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56425" y="3813451"/>
            <a:ext cx="3004025" cy="119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4025" y="752251"/>
            <a:ext cx="3004025" cy="119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74025" y="1818126"/>
            <a:ext cx="3004025" cy="119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74025" y="2831876"/>
            <a:ext cx="3004025" cy="119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74025" y="3813450"/>
            <a:ext cx="3004025" cy="119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356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Model Training 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1700" y="902000"/>
            <a:ext cx="8622300" cy="3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44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back tested by using a machine-learning strategy with our own methods on daily or intraday price data in two different scenarios.  One for training the machine learning model and one for backtesting the strategy</a:t>
            </a:r>
            <a:endParaRPr sz="4644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44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ML Long/Short Prediction Strategy:</a:t>
            </a:r>
            <a:endParaRPr sz="4644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44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Training - Closing prices</a:t>
            </a:r>
            <a:endParaRPr sz="4644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44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Strategy backtesting - Daily Price and Intraday price data</a:t>
            </a:r>
            <a:endParaRPr sz="4644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We encountered issues using Alpaca API historical data didn’t include timeframe we were looking at.  The NewsAPI also had character limitations.  </a:t>
            </a:r>
            <a:endParaRPr sz="4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400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the entry and exit points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11225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2500"/>
            <a:ext cx="4761500" cy="2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r="51667" b="49186"/>
          <a:stretch/>
        </p:blipFill>
        <p:spPr>
          <a:xfrm>
            <a:off x="4238775" y="1161850"/>
            <a:ext cx="4419600" cy="18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of Entry and Exit continued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l="1950" r="51507" b="46601"/>
          <a:stretch/>
        </p:blipFill>
        <p:spPr>
          <a:xfrm>
            <a:off x="275400" y="1229875"/>
            <a:ext cx="3912850" cy="15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r="51667" b="49431"/>
          <a:stretch/>
        </p:blipFill>
        <p:spPr>
          <a:xfrm>
            <a:off x="152400" y="2719250"/>
            <a:ext cx="4419600" cy="184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 l="575" r="51092" b="49431"/>
          <a:stretch/>
        </p:blipFill>
        <p:spPr>
          <a:xfrm>
            <a:off x="4188250" y="1229875"/>
            <a:ext cx="4419600" cy="16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6">
            <a:alphaModFix/>
          </a:blip>
          <a:srcRect l="5049" r="52158" b="49431"/>
          <a:stretch/>
        </p:blipFill>
        <p:spPr>
          <a:xfrm>
            <a:off x="4331750" y="2828025"/>
            <a:ext cx="4419600" cy="18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of Entry and Exit continued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r="51716" b="51093"/>
          <a:stretch/>
        </p:blipFill>
        <p:spPr>
          <a:xfrm>
            <a:off x="311700" y="1229875"/>
            <a:ext cx="4149325" cy="178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r="51716" b="49672"/>
          <a:stretch/>
        </p:blipFill>
        <p:spPr>
          <a:xfrm>
            <a:off x="311700" y="2910525"/>
            <a:ext cx="4290500" cy="17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 r="51641" b="47767"/>
          <a:stretch/>
        </p:blipFill>
        <p:spPr>
          <a:xfrm>
            <a:off x="4495025" y="1816175"/>
            <a:ext cx="4149325" cy="19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Vs. Backtest results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500"/>
            <a:ext cx="4690700" cy="18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r="50872" b="50092"/>
          <a:stretch/>
        </p:blipFill>
        <p:spPr>
          <a:xfrm>
            <a:off x="383288" y="2785050"/>
            <a:ext cx="4547525" cy="182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350" y="1200150"/>
            <a:ext cx="4183300" cy="16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825" y="2873475"/>
            <a:ext cx="3930405" cy="15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  Algorithmic Trading  </vt:lpstr>
      <vt:lpstr>Motivation &amp; Summary</vt:lpstr>
      <vt:lpstr>Model Summary</vt:lpstr>
      <vt:lpstr>Historical Charts</vt:lpstr>
      <vt:lpstr>Data Cleanup &amp; Model Training </vt:lpstr>
      <vt:lpstr>Visualization of the entry and exit points</vt:lpstr>
      <vt:lpstr>Visualizations of Entry and Exit continued</vt:lpstr>
      <vt:lpstr>Visualizations of Entry and Exit continued</vt:lpstr>
      <vt:lpstr>Strategy Vs. Backtest results</vt:lpstr>
      <vt:lpstr>Strategy Vs. Backtest results</vt:lpstr>
      <vt:lpstr>Strategy Vs. Backtest results</vt:lpstr>
      <vt:lpstr>Evaluation Metrics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Algorithmic Trading  </dc:title>
  <cp:lastModifiedBy>Marjorie Lawrence</cp:lastModifiedBy>
  <cp:revision>1</cp:revision>
  <dcterms:modified xsi:type="dcterms:W3CDTF">2021-08-07T23:17:28Z</dcterms:modified>
</cp:coreProperties>
</file>