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62" r:id="rId5"/>
    <p:sldId id="271" r:id="rId6"/>
    <p:sldId id="266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6: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3224212" y="1428052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Driveway 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8" name="Picture 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1F3B3DF-882B-4871-BC50-95A182E21B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8935" y="2613978"/>
            <a:ext cx="5866130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6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Create a driveway light that turns on with motion at night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Interface with a Motion Sensor to detect motion</a:t>
            </a:r>
          </a:p>
          <a:p>
            <a:endParaRPr lang="en-US" sz="2400" dirty="0"/>
          </a:p>
          <a:p>
            <a:r>
              <a:rPr lang="en-US" sz="2400" dirty="0"/>
              <a:t>Interface with a PIR to detect light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Infrared Motion Sensor: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304800" y="4267200"/>
            <a:ext cx="800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motion by measuring changes in heat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sensor, returns a 1 or 0 depending on motion: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motion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no motion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5EE17-535E-42EC-9065-659ADB04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2" y="1157211"/>
            <a:ext cx="2314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Photoresistor: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5715000" cy="5059363"/>
          </a:xfrm>
        </p:spPr>
        <p:txBody>
          <a:bodyPr/>
          <a:lstStyle/>
          <a:p>
            <a:r>
              <a:rPr lang="en-US" dirty="0"/>
              <a:t>A form of variable resistor that changes resistance based on the light that hits the sensor</a:t>
            </a:r>
          </a:p>
          <a:p>
            <a:endParaRPr lang="en-US" dirty="0"/>
          </a:p>
          <a:p>
            <a:r>
              <a:rPr lang="en-US" dirty="0"/>
              <a:t>Analog sensor, requires analog input and returns a value based on the amount of light detected. </a:t>
            </a:r>
          </a:p>
          <a:p>
            <a:endParaRPr lang="en-US" dirty="0"/>
          </a:p>
          <a:p>
            <a:r>
              <a:rPr lang="en-US" dirty="0"/>
              <a:t>Rather than a 1 or 0 (digital sensors) we get a value of range 0-1023 that represents the light sensed.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9CE8A-CFE7-4B0D-83CD-985A650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85" y="2057400"/>
            <a:ext cx="1668405" cy="21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Analog (and Digital) Pins: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BE2544-AEFE-454A-A95C-4EFA8B2E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40516"/>
            <a:ext cx="4310405" cy="2160672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E8AF766-821B-4FFE-8180-BEE78EEA8AA3}"/>
              </a:ext>
            </a:extLst>
          </p:cNvPr>
          <p:cNvSpPr/>
          <p:nvPr/>
        </p:nvSpPr>
        <p:spPr bwMode="auto">
          <a:xfrm rot="16200000">
            <a:off x="7873238" y="4030830"/>
            <a:ext cx="324104" cy="464819"/>
          </a:xfrm>
          <a:prstGeom prst="leftBrace">
            <a:avLst>
              <a:gd name="adj1" fmla="val 8333"/>
              <a:gd name="adj2" fmla="val 539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29CF9A7-6770-4BF6-BF13-B8B2E3AF272F}"/>
              </a:ext>
            </a:extLst>
          </p:cNvPr>
          <p:cNvSpPr/>
          <p:nvPr/>
        </p:nvSpPr>
        <p:spPr bwMode="auto">
          <a:xfrm rot="5400000">
            <a:off x="7499582" y="1314671"/>
            <a:ext cx="355136" cy="1181100"/>
          </a:xfrm>
          <a:prstGeom prst="leftBrace">
            <a:avLst>
              <a:gd name="adj1" fmla="val 8333"/>
              <a:gd name="adj2" fmla="val 511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54331-87CB-4A35-9DD3-D290E5DA8232}"/>
              </a:ext>
            </a:extLst>
          </p:cNvPr>
          <p:cNvSpPr txBox="1"/>
          <p:nvPr/>
        </p:nvSpPr>
        <p:spPr>
          <a:xfrm>
            <a:off x="6362700" y="126598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76A88-B152-4B22-BDF7-BC028FF3CD7E}"/>
              </a:ext>
            </a:extLst>
          </p:cNvPr>
          <p:cNvSpPr txBox="1"/>
          <p:nvPr/>
        </p:nvSpPr>
        <p:spPr>
          <a:xfrm>
            <a:off x="6810756" y="442529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1496-CC9E-413C-8579-D1D44934944F}"/>
              </a:ext>
            </a:extLst>
          </p:cNvPr>
          <p:cNvSpPr txBox="1"/>
          <p:nvPr/>
        </p:nvSpPr>
        <p:spPr>
          <a:xfrm>
            <a:off x="152399" y="1716186"/>
            <a:ext cx="359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Analog Pins:</a:t>
            </a:r>
          </a:p>
          <a:p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 voltage between 0-5v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Interprets voltage as value between 0 – 1023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Analog pins can be used for digital sensors but not vice versa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6CD78-00AB-49ED-84F8-817D65F74EAB}"/>
              </a:ext>
            </a:extLst>
          </p:cNvPr>
          <p:cNvSpPr txBox="1"/>
          <p:nvPr/>
        </p:nvSpPr>
        <p:spPr>
          <a:xfrm>
            <a:off x="1219200" y="493374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Example of reading from an analog pin: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analogRead</a:t>
            </a:r>
            <a:r>
              <a:rPr lang="en-US" dirty="0"/>
              <a:t>(A0);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Approach: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" y="623323"/>
            <a:ext cx="7409688" cy="639762"/>
          </a:xfrm>
        </p:spPr>
        <p:txBody>
          <a:bodyPr/>
          <a:lstStyle/>
          <a:p>
            <a:r>
              <a:rPr lang="en-US" b="0" dirty="0"/>
              <a:t>Complete circuit and implement the following logic: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F2161-1D94-4269-A9DE-38BDA29DAEE5}"/>
              </a:ext>
            </a:extLst>
          </p:cNvPr>
          <p:cNvSpPr txBox="1"/>
          <p:nvPr/>
        </p:nvSpPr>
        <p:spPr>
          <a:xfrm>
            <a:off x="2667000" y="1718131"/>
            <a:ext cx="5181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Loop()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if (motion) { 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(light &lt; 200)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// light bulb 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delay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waitTime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}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} else {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//turn the light off if there's no motion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  <a:p>
            <a:pPr marL="5669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delay(200);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D105D19-6118-4DD6-8DAF-6ACF94B5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382000" cy="68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A77B-7495-497A-B09E-8A76F896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Useful Functions: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900F-B348-436C-ACD3-A8D6E93D2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2174875"/>
            <a:ext cx="8229600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is there any motion?</a:t>
            </a:r>
          </a:p>
          <a:p>
            <a:pPr marL="0" indent="0">
              <a:buNone/>
            </a:pP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motionPin</a:t>
            </a:r>
            <a:r>
              <a:rPr lang="en-US" dirty="0"/>
              <a:t>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will return HIGH or LOW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nightLight</a:t>
            </a:r>
            <a:r>
              <a:rPr lang="en-US" dirty="0"/>
              <a:t>, HIGH)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turn on the light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reads the light value (returns 0-1023)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analogRead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lightPin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33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schemas.microsoft.com/office/2006/documentManagement/types"/>
    <ds:schemaRef ds:uri="28333d97-f83f-43f0-8e2a-d0a9ba9678ac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6c122e25-6aea-44cb-9533-f337dbfc191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11642</TotalTime>
  <Words>289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Bold</vt:lpstr>
      <vt:lpstr>Lucida Grande</vt:lpstr>
      <vt:lpstr>Times New Roman</vt:lpstr>
      <vt:lpstr>ヒラギノ角ゴ Pro W3</vt:lpstr>
      <vt:lpstr>Blank Presentation</vt:lpstr>
      <vt:lpstr>CS341 Lab 6:</vt:lpstr>
      <vt:lpstr>Lab 6 Objectives:</vt:lpstr>
      <vt:lpstr>PowerPoint Presentation</vt:lpstr>
      <vt:lpstr>Photoresistor:</vt:lpstr>
      <vt:lpstr>Analog (and Digital) Pins:</vt:lpstr>
      <vt:lpstr>Approach:</vt:lpstr>
      <vt:lpstr>PowerPoint Presentation</vt:lpstr>
      <vt:lpstr>Useful Functions: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91</cp:revision>
  <dcterms:created xsi:type="dcterms:W3CDTF">2009-04-07T15:06:50Z</dcterms:created>
  <dcterms:modified xsi:type="dcterms:W3CDTF">2021-11-02T16:44:47Z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