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4"/>
  </p:notesMasterIdLst>
  <p:sldIdLst>
    <p:sldId id="262" r:id="rId5"/>
    <p:sldId id="271" r:id="rId6"/>
    <p:sldId id="278" r:id="rId7"/>
    <p:sldId id="266" r:id="rId8"/>
    <p:sldId id="279" r:id="rId9"/>
    <p:sldId id="274" r:id="rId10"/>
    <p:sldId id="275" r:id="rId11"/>
    <p:sldId id="280" r:id="rId12"/>
    <p:sldId id="277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hitney Hamnett" initials="" lastIdx="2" clrIdx="0"/>
  <p:cmAuthor id="2" name="Whitney Hamnett" initials="WH" lastIdx="3" clrIdx="1">
    <p:extLst>
      <p:ext uri="{19B8F6BF-5375-455C-9EA6-DF929625EA0E}">
        <p15:presenceInfo xmlns:p15="http://schemas.microsoft.com/office/powerpoint/2012/main" userId="S-1-5-21-868726634-3345981277-3038346862-513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B"/>
    <a:srgbClr val="D47600"/>
    <a:srgbClr val="A79E70"/>
    <a:srgbClr val="FFFFFF"/>
    <a:srgbClr val="737373"/>
    <a:srgbClr val="005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22F8F36-DA2A-43EB-821B-A0985D3CEF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F5AF050-16CB-4B4D-BD69-356B98E27FD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A89EE5F5-DC3C-4F62-8598-4BBC49F46AE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83FE26D0-913F-4FC1-AACD-471310A7CEF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0C359ED4-CB6F-40A0-97B5-7D4375EF36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21EBAF68-6CA4-4655-BDD4-976C0411FE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51E2E75-4E62-471B-851A-A6EF78F17E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7A8B7449-CDF7-483A-859A-FABC8ADFC0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fld id="{E868A49A-E927-482F-9C95-0AE1980DECE4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1A8EFB9-17A2-4545-9F49-A7FC6A265A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35AC4C7-5ADF-4965-AE4A-B4F2D07CFB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ヒラギノ角ゴ Pro W3" pitchFamily="36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7848600" cy="1143000"/>
          </a:xfrm>
        </p:spPr>
        <p:txBody>
          <a:bodyPr anchor="b"/>
          <a:lstStyle>
            <a:lvl1pPr>
              <a:defRPr sz="4000">
                <a:solidFill>
                  <a:srgbClr val="005A8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352800"/>
            <a:ext cx="64008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005A8B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98524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380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961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335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956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60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431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3F17D-D7E4-4A53-8E20-E6482E711F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F2E164A-835A-40E9-96C6-C0D2ABC263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43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77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2"/>
            </a:gs>
            <a:gs pos="100000">
              <a:schemeClr val="bg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white screen for ppt.jpg">
            <a:extLst>
              <a:ext uri="{FF2B5EF4-FFF2-40B4-BE49-F238E27FC236}">
                <a16:creationId xmlns:a16="http://schemas.microsoft.com/office/drawing/2014/main" id="{66504C9B-C87C-4923-8083-2ED7D6D7905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0"/>
            <a:ext cx="9237663" cy="69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06B2BCD5-713F-4819-846A-BF0657963E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162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5DA321A6-4C60-4C43-87D2-FD6ED32407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16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F9117783-F830-4B72-8E55-C7BF9B55A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pPr>
              <a:defRPr/>
            </a:pPr>
            <a:endParaRPr lang="en-US" altLang="en-US" sz="1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7" r:id="rId8"/>
    <p:sldLayoutId id="2147483895" r:id="rId9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 sz="2000">
          <a:solidFill>
            <a:srgbClr val="005A8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>
          <a:solidFill>
            <a:srgbClr val="005A8B"/>
          </a:solidFill>
          <a:latin typeface="+mj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SzPct val="75000"/>
        <a:buFont typeface="Lucida Grande" pitchFamily="36" charset="0"/>
        <a:buChar char="▸"/>
        <a:defRPr>
          <a:solidFill>
            <a:srgbClr val="005A8B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>
          <a:solidFill>
            <a:srgbClr val="005A8B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>
          <a:solidFill>
            <a:srgbClr val="005A8B"/>
          </a:solidFill>
          <a:latin typeface="+mj-lt"/>
          <a:ea typeface="+mn-ea"/>
          <a:cs typeface="+mn-cs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hittyh/CS34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885F625-5048-4D58-81EE-2F7693837EA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81200" y="422451"/>
            <a:ext cx="5181600" cy="941388"/>
          </a:xfrm>
        </p:spPr>
        <p:txBody>
          <a:bodyPr/>
          <a:lstStyle/>
          <a:p>
            <a:pPr eaLnBrk="1" hangingPunct="1"/>
            <a:r>
              <a:rPr lang="en-US" altLang="en-US" sz="6000" b="1" u="sng" dirty="0"/>
              <a:t>CS341 Lab 8:</a:t>
            </a:r>
          </a:p>
        </p:txBody>
      </p:sp>
      <p:sp>
        <p:nvSpPr>
          <p:cNvPr id="5123" name="Rectangle 8">
            <a:extLst>
              <a:ext uri="{FF2B5EF4-FFF2-40B4-BE49-F238E27FC236}">
                <a16:creationId xmlns:a16="http://schemas.microsoft.com/office/drawing/2014/main" id="{B3818AEA-3E40-4C7C-B27D-02F75D22D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63" y="5424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BF5F18-54E1-40F1-A706-EE61FAED0ADE}"/>
              </a:ext>
            </a:extLst>
          </p:cNvPr>
          <p:cNvSpPr txBox="1"/>
          <p:nvPr/>
        </p:nvSpPr>
        <p:spPr>
          <a:xfrm>
            <a:off x="2857500" y="1462987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7-segment displays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5FA1B-2C95-4E2F-817D-0802EFB6B0E3}"/>
              </a:ext>
            </a:extLst>
          </p:cNvPr>
          <p:cNvSpPr txBox="1"/>
          <p:nvPr/>
        </p:nvSpPr>
        <p:spPr>
          <a:xfrm>
            <a:off x="762000" y="6211669"/>
            <a:ext cx="7048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dirty="0">
                <a:hlinkClick r:id="rId3"/>
              </a:rPr>
              <a:t>https://github.com/whittyh/CS341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D4E6D1-EA31-499B-81F5-2C3C4C4D3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924652"/>
            <a:ext cx="8077200" cy="32662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AA6621E-893E-4536-805C-FF1755736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66950" y="457200"/>
            <a:ext cx="4610100" cy="533400"/>
          </a:xfrm>
        </p:spPr>
        <p:txBody>
          <a:bodyPr/>
          <a:lstStyle/>
          <a:p>
            <a:r>
              <a:rPr lang="en-US" altLang="en-US" sz="4000" u="sng" dirty="0"/>
              <a:t>Lab 7 Objectives: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280039-8D62-4C77-BC1F-574FEB733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95600"/>
            <a:ext cx="7162800" cy="1828800"/>
          </a:xfrm>
        </p:spPr>
        <p:txBody>
          <a:bodyPr/>
          <a:lstStyle/>
          <a:p>
            <a:r>
              <a:rPr lang="en-US" sz="2400" dirty="0"/>
              <a:t>Control a 7 segment display</a:t>
            </a:r>
          </a:p>
          <a:p>
            <a:r>
              <a:rPr lang="en-US" sz="2400" dirty="0"/>
              <a:t>Interface with </a:t>
            </a:r>
            <a:r>
              <a:rPr lang="en-US" dirty="0"/>
              <a:t>CD4511BE cathode display controllers</a:t>
            </a:r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E39F1D46-B6DC-46C6-A333-7B1839C47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569" y="2438400"/>
            <a:ext cx="3794860" cy="2781997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B9DBDE9B-B413-437B-A84C-F6AE70E25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999" y="521660"/>
            <a:ext cx="6858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pPr algn="ctr"/>
            <a:r>
              <a:rPr lang="en-US" altLang="en-US" sz="4000" b="1" u="sng" dirty="0"/>
              <a:t>The 7 segment display:</a:t>
            </a:r>
          </a:p>
        </p:txBody>
      </p:sp>
    </p:spTree>
    <p:extLst>
      <p:ext uri="{BB962C8B-B14F-4D97-AF65-F5344CB8AC3E}">
        <p14:creationId xmlns:p14="http://schemas.microsoft.com/office/powerpoint/2010/main" val="277093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1">
            <a:extLst>
              <a:ext uri="{FF2B5EF4-FFF2-40B4-BE49-F238E27FC236}">
                <a16:creationId xmlns:a16="http://schemas.microsoft.com/office/drawing/2014/main" id="{C012A8BC-D946-4AF1-9BB4-77778548B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999" y="533400"/>
            <a:ext cx="6858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pPr algn="ctr"/>
            <a:r>
              <a:rPr lang="en-US" altLang="en-US" sz="4000" b="1" u="sng" dirty="0"/>
              <a:t>The </a:t>
            </a:r>
            <a:r>
              <a:rPr lang="en-US" sz="4000" b="1" u="sng" dirty="0"/>
              <a:t>CD4511BE</a:t>
            </a:r>
            <a:endParaRPr lang="en-US" altLang="en-US" sz="4000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35991-5263-48D1-B36A-975F34D2D427}"/>
              </a:ext>
            </a:extLst>
          </p:cNvPr>
          <p:cNvSpPr txBox="1"/>
          <p:nvPr/>
        </p:nvSpPr>
        <p:spPr>
          <a:xfrm>
            <a:off x="228600" y="4572000"/>
            <a:ext cx="8001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Controller that takes in 4-bit binary and outputs number</a:t>
            </a:r>
          </a:p>
          <a:p>
            <a:r>
              <a:rPr lang="en-US" dirty="0"/>
              <a:t>    on display using 7 pins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57D3DE-C0B0-4451-961A-DA6A71411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549" y="1773010"/>
            <a:ext cx="3038899" cy="22672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580D-D156-4DC4-9C19-1012F4DB2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546782"/>
            <a:ext cx="5448538" cy="685800"/>
          </a:xfrm>
        </p:spPr>
        <p:txBody>
          <a:bodyPr/>
          <a:lstStyle/>
          <a:p>
            <a:r>
              <a:rPr lang="en-US" sz="4000" u="sng" dirty="0"/>
              <a:t>More on the Decoder: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455A7-0BF5-4797-9CC8-0692E4559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57400"/>
            <a:ext cx="5677139" cy="391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4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9AFF-7DD9-4547-8153-14216212A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96" y="152400"/>
            <a:ext cx="8229600" cy="1143000"/>
          </a:xfrm>
        </p:spPr>
        <p:txBody>
          <a:bodyPr/>
          <a:lstStyle/>
          <a:p>
            <a:pPr algn="ctr"/>
            <a:r>
              <a:rPr lang="en-US" sz="4000" u="sng" dirty="0"/>
              <a:t>Approach:</a:t>
            </a:r>
            <a:br>
              <a:rPr lang="en-US" u="sng" dirty="0"/>
            </a:br>
            <a:r>
              <a:rPr lang="en-US" sz="2400" dirty="0">
                <a:latin typeface="+mn-lt"/>
              </a:rPr>
              <a:t>(There are multiple ways to accomplish this)</a:t>
            </a:r>
            <a:endParaRPr lang="en-US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EE15D-8045-49A3-9FC6-EFF10E646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296" y="1648968"/>
            <a:ext cx="7409688" cy="5029200"/>
          </a:xfrm>
        </p:spPr>
        <p:txBody>
          <a:bodyPr/>
          <a:lstStyle/>
          <a:p>
            <a:r>
              <a:rPr lang="en-US" b="0" dirty="0"/>
              <a:t>Complete circuit and implement some logic in the loop to loop through digits 0-9 and convert each decimal value into 4 bits of binary and write to the display. </a:t>
            </a:r>
          </a:p>
          <a:p>
            <a:r>
              <a:rPr lang="en-US" b="0" dirty="0"/>
              <a:t>Example:  </a:t>
            </a:r>
          </a:p>
          <a:p>
            <a:r>
              <a:rPr lang="en-US" b="0" dirty="0" err="1"/>
              <a:t>i</a:t>
            </a:r>
            <a:r>
              <a:rPr lang="en-US" b="0" dirty="0"/>
              <a:t> = 3</a:t>
            </a:r>
          </a:p>
          <a:p>
            <a:r>
              <a:rPr lang="en-US" b="0" dirty="0"/>
              <a:t>4-bit binary representation of 3 = 0011</a:t>
            </a:r>
          </a:p>
          <a:p>
            <a:r>
              <a:rPr lang="en-US" b="0" dirty="0"/>
              <a:t>Would be:</a:t>
            </a:r>
          </a:p>
          <a:p>
            <a:r>
              <a:rPr lang="en-US" b="0" dirty="0" err="1"/>
              <a:t>digitalWrite</a:t>
            </a:r>
            <a:r>
              <a:rPr lang="en-US" b="0" dirty="0"/>
              <a:t>(bits[3], LOW);</a:t>
            </a:r>
          </a:p>
          <a:p>
            <a:r>
              <a:rPr lang="en-US" b="0" dirty="0" err="1"/>
              <a:t>digitalWrite</a:t>
            </a:r>
            <a:r>
              <a:rPr lang="en-US" b="0" dirty="0"/>
              <a:t>(bits[2], LOW);</a:t>
            </a:r>
          </a:p>
          <a:p>
            <a:r>
              <a:rPr lang="en-US" b="0" dirty="0" err="1"/>
              <a:t>digitalWrite</a:t>
            </a:r>
            <a:r>
              <a:rPr lang="en-US" b="0" dirty="0"/>
              <a:t>(bits[1], HIGH);</a:t>
            </a:r>
          </a:p>
          <a:p>
            <a:r>
              <a:rPr lang="en-US" b="0" dirty="0" err="1"/>
              <a:t>digitalWrite</a:t>
            </a:r>
            <a:r>
              <a:rPr lang="en-US" b="0" dirty="0"/>
              <a:t>(bits[0], HIGH);</a:t>
            </a:r>
          </a:p>
        </p:txBody>
      </p:sp>
    </p:spTree>
    <p:extLst>
      <p:ext uri="{BB962C8B-B14F-4D97-AF65-F5344CB8AC3E}">
        <p14:creationId xmlns:p14="http://schemas.microsoft.com/office/powerpoint/2010/main" val="139090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50C32E-5B7D-4F37-BA52-9725DBEF51C5}"/>
              </a:ext>
            </a:extLst>
          </p:cNvPr>
          <p:cNvSpPr txBox="1"/>
          <p:nvPr/>
        </p:nvSpPr>
        <p:spPr>
          <a:xfrm>
            <a:off x="685800" y="2362200"/>
            <a:ext cx="7086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Loop through 0-9 each main loop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each value (0-9) identify which binary bits would be 1 or 0.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Can be done with: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Bitshifting</a:t>
            </a:r>
            <a:endParaRPr lang="en-US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modulo and division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subtraction and if else statements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 any other way you can come up with to take that value and isolate the value of each of the 4 bits, then write those bits.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141D7-65DA-4E92-88A7-C17C4C5251A5}"/>
              </a:ext>
            </a:extLst>
          </p:cNvPr>
          <p:cNvSpPr txBox="1"/>
          <p:nvPr/>
        </p:nvSpPr>
        <p:spPr>
          <a:xfrm>
            <a:off x="3657600" y="694759"/>
            <a:ext cx="182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/>
              <a:t>Ideas:</a:t>
            </a:r>
          </a:p>
        </p:txBody>
      </p:sp>
    </p:spTree>
    <p:extLst>
      <p:ext uri="{BB962C8B-B14F-4D97-AF65-F5344CB8AC3E}">
        <p14:creationId xmlns:p14="http://schemas.microsoft.com/office/powerpoint/2010/main" val="27329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39B4952-259B-4682-8601-F3D717BE7714}"/>
              </a:ext>
            </a:extLst>
          </p:cNvPr>
          <p:cNvSpPr txBox="1"/>
          <p:nvPr/>
        </p:nvSpPr>
        <p:spPr>
          <a:xfrm>
            <a:off x="800100" y="633442"/>
            <a:ext cx="42291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Bitshifting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Integer is 9: represented as:</a:t>
            </a:r>
          </a:p>
          <a:p>
            <a:r>
              <a:rPr lang="en-US" dirty="0"/>
              <a:t>0000 0000 0000 1001</a:t>
            </a:r>
          </a:p>
          <a:p>
            <a:endParaRPr lang="en-US" dirty="0"/>
          </a:p>
          <a:p>
            <a:r>
              <a:rPr lang="en-US" dirty="0"/>
              <a:t>(9 &gt;&gt; 3) returns:</a:t>
            </a:r>
          </a:p>
          <a:p>
            <a:endParaRPr lang="en-US" dirty="0"/>
          </a:p>
          <a:p>
            <a:r>
              <a:rPr lang="en-US" dirty="0"/>
              <a:t>0000 0000 0000 1</a:t>
            </a:r>
          </a:p>
          <a:p>
            <a:endParaRPr lang="en-US" dirty="0"/>
          </a:p>
          <a:p>
            <a:r>
              <a:rPr lang="en-US" dirty="0"/>
              <a:t>(9 &gt;&gt; 2) returns:</a:t>
            </a:r>
          </a:p>
          <a:p>
            <a:endParaRPr lang="en-US" dirty="0"/>
          </a:p>
          <a:p>
            <a:r>
              <a:rPr lang="en-US" dirty="0"/>
              <a:t>0000 0000 0000 10</a:t>
            </a:r>
          </a:p>
          <a:p>
            <a:endParaRPr lang="en-US" dirty="0"/>
          </a:p>
          <a:p>
            <a:r>
              <a:rPr lang="en-US" dirty="0"/>
              <a:t>(9 &gt;&gt; 1) returns:</a:t>
            </a:r>
          </a:p>
          <a:p>
            <a:endParaRPr lang="en-US" dirty="0"/>
          </a:p>
          <a:p>
            <a:r>
              <a:rPr lang="en-US" dirty="0"/>
              <a:t>0000 0000 0000 100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66B8E4-8B54-4B62-8678-0DCC60BC340E}"/>
              </a:ext>
            </a:extLst>
          </p:cNvPr>
          <p:cNvCxnSpPr>
            <a:cxnSpLocks/>
          </p:cNvCxnSpPr>
          <p:nvPr/>
        </p:nvCxnSpPr>
        <p:spPr bwMode="auto">
          <a:xfrm flipV="1">
            <a:off x="3276600" y="2133600"/>
            <a:ext cx="0" cy="1066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950968-98B7-469C-BC0E-75A247F66D13}"/>
              </a:ext>
            </a:extLst>
          </p:cNvPr>
          <p:cNvCxnSpPr>
            <a:cxnSpLocks/>
          </p:cNvCxnSpPr>
          <p:nvPr/>
        </p:nvCxnSpPr>
        <p:spPr bwMode="auto">
          <a:xfrm flipV="1">
            <a:off x="3450336" y="2133600"/>
            <a:ext cx="0" cy="2514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04A0C5-C941-4A28-8DFB-9C2048D12E61}"/>
              </a:ext>
            </a:extLst>
          </p:cNvPr>
          <p:cNvCxnSpPr>
            <a:cxnSpLocks/>
          </p:cNvCxnSpPr>
          <p:nvPr/>
        </p:nvCxnSpPr>
        <p:spPr bwMode="auto">
          <a:xfrm flipV="1">
            <a:off x="3624072" y="2133600"/>
            <a:ext cx="0" cy="40147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E190BAC-0ECE-44B0-81B4-2209224F4AAB}"/>
              </a:ext>
            </a:extLst>
          </p:cNvPr>
          <p:cNvSpPr txBox="1"/>
          <p:nvPr/>
        </p:nvSpPr>
        <p:spPr>
          <a:xfrm>
            <a:off x="4953000" y="838200"/>
            <a:ext cx="3390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right-most bit:</a:t>
            </a:r>
          </a:p>
          <a:p>
            <a:endParaRPr lang="en-US" dirty="0"/>
          </a:p>
          <a:p>
            <a:r>
              <a:rPr lang="en-US" dirty="0"/>
              <a:t>Modulo:</a:t>
            </a:r>
          </a:p>
          <a:p>
            <a:r>
              <a:rPr lang="en-US" dirty="0"/>
              <a:t>(int x)%2 </a:t>
            </a:r>
          </a:p>
          <a:p>
            <a:endParaRPr lang="en-US" dirty="0"/>
          </a:p>
          <a:p>
            <a:r>
              <a:rPr lang="en-US" dirty="0"/>
              <a:t>OR</a:t>
            </a:r>
          </a:p>
          <a:p>
            <a:endParaRPr lang="en-US" dirty="0"/>
          </a:p>
          <a:p>
            <a:r>
              <a:rPr lang="en-US" dirty="0"/>
              <a:t>Binary Operator:</a:t>
            </a:r>
          </a:p>
          <a:p>
            <a:r>
              <a:rPr lang="en-US" dirty="0"/>
              <a:t>(int x) &amp; 1</a:t>
            </a:r>
          </a:p>
        </p:txBody>
      </p:sp>
    </p:spTree>
    <p:extLst>
      <p:ext uri="{BB962C8B-B14F-4D97-AF65-F5344CB8AC3E}">
        <p14:creationId xmlns:p14="http://schemas.microsoft.com/office/powerpoint/2010/main" val="3397211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6A4E6-F16D-4E4F-94B0-8CD9B160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300" y="465137"/>
            <a:ext cx="2819400" cy="533400"/>
          </a:xfrm>
        </p:spPr>
        <p:txBody>
          <a:bodyPr/>
          <a:lstStyle/>
          <a:p>
            <a:r>
              <a:rPr lang="en-US" sz="4000" b="1" u="sng" dirty="0"/>
              <a:t>Overview</a:t>
            </a:r>
            <a:r>
              <a:rPr lang="en-US" dirty="0"/>
              <a:t>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D0DD2-A2F8-4ED8-A313-664A36A8F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371600"/>
            <a:ext cx="7772400" cy="2286000"/>
          </a:xfrm>
        </p:spPr>
        <p:txBody>
          <a:bodyPr/>
          <a:lstStyle/>
          <a:p>
            <a:r>
              <a:rPr lang="en-US" dirty="0"/>
              <a:t>4 pins from Arduino to decoder to write value</a:t>
            </a:r>
          </a:p>
          <a:p>
            <a:r>
              <a:rPr lang="en-US" dirty="0"/>
              <a:t>7 pins from decoder to display to convert binary value into 7 segment display decimal-representation</a:t>
            </a:r>
          </a:p>
          <a:p>
            <a:r>
              <a:rPr lang="en-US" dirty="0"/>
              <a:t>Write a loop that displays 0-9 and place in main loop</a:t>
            </a:r>
          </a:p>
          <a:p>
            <a:r>
              <a:rPr lang="en-US" dirty="0"/>
              <a:t>INCLUDE SMALL DELAY BETWEEN EACH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C377EE-D1B3-475B-9DF3-BFB95B991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733800"/>
            <a:ext cx="7239000" cy="292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1402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Custom 2">
      <a:dk1>
        <a:srgbClr val="005A8B"/>
      </a:dk1>
      <a:lt1>
        <a:srgbClr val="FFFFFF"/>
      </a:lt1>
      <a:dk2>
        <a:srgbClr val="A0CFEB"/>
      </a:dk2>
      <a:lt2>
        <a:srgbClr val="A79E70"/>
      </a:lt2>
      <a:accent1>
        <a:srgbClr val="D47600"/>
      </a:accent1>
      <a:accent2>
        <a:srgbClr val="988F86"/>
      </a:accent2>
      <a:accent3>
        <a:srgbClr val="C59217"/>
      </a:accent3>
      <a:accent4>
        <a:srgbClr val="A33F1F"/>
      </a:accent4>
      <a:accent5>
        <a:srgbClr val="CDE4F3"/>
      </a:accent5>
      <a:accent6>
        <a:srgbClr val="B28414"/>
      </a:accent6>
      <a:hlink>
        <a:srgbClr val="D47600"/>
      </a:hlink>
      <a:folHlink>
        <a:srgbClr val="A33F1F"/>
      </a:folHlink>
    </a:clrScheme>
    <a:fontScheme name="Blank Presentation">
      <a:majorFont>
        <a:latin typeface="Arial Bold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FFFFFF"/>
        </a:dk1>
        <a:lt1>
          <a:srgbClr val="FFFFFF"/>
        </a:lt1>
        <a:dk2>
          <a:srgbClr val="FFFFFF"/>
        </a:dk2>
        <a:lt2>
          <a:srgbClr val="005A8B"/>
        </a:lt2>
        <a:accent1>
          <a:srgbClr val="A0CFEB"/>
        </a:accent1>
        <a:accent2>
          <a:srgbClr val="C59217"/>
        </a:accent2>
        <a:accent3>
          <a:srgbClr val="FFFFFF"/>
        </a:accent3>
        <a:accent4>
          <a:srgbClr val="DADADA"/>
        </a:accent4>
        <a:accent5>
          <a:srgbClr val="CDE4F3"/>
        </a:accent5>
        <a:accent6>
          <a:srgbClr val="B28414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5EFA3785FC50438A5CE0467113ADF5" ma:contentTypeVersion="7" ma:contentTypeDescription="Create a new document." ma:contentTypeScope="" ma:versionID="97f15155bfd4bb26f26fdc1c44192bde">
  <xsd:schema xmlns:xsd="http://www.w3.org/2001/XMLSchema" xmlns:xs="http://www.w3.org/2001/XMLSchema" xmlns:p="http://schemas.microsoft.com/office/2006/metadata/properties" xmlns:ns3="28333d97-f83f-43f0-8e2a-d0a9ba9678ac" xmlns:ns4="6c122e25-6aea-44cb-9533-f337dbfc1912" targetNamespace="http://schemas.microsoft.com/office/2006/metadata/properties" ma:root="true" ma:fieldsID="591006e886580681df9597994adb332c" ns3:_="" ns4:_="">
    <xsd:import namespace="28333d97-f83f-43f0-8e2a-d0a9ba9678ac"/>
    <xsd:import namespace="6c122e25-6aea-44cb-9533-f337dbfc19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333d97-f83f-43f0-8e2a-d0a9ba9678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122e25-6aea-44cb-9533-f337dbfc191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FFEE70-E910-4532-89C4-DAC7332237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9F1F20-FCFC-4714-968B-E9529F7DB9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333d97-f83f-43f0-8e2a-d0a9ba9678ac"/>
    <ds:schemaRef ds:uri="6c122e25-6aea-44cb-9533-f337dbfc19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66F0BB-C999-453A-8BA4-372026786EEE}">
  <ds:schemaRefs>
    <ds:schemaRef ds:uri="http://www.w3.org/XML/1998/namespace"/>
    <ds:schemaRef ds:uri="http://purl.org/dc/terms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6c122e25-6aea-44cb-9533-f337dbfc1912"/>
    <ds:schemaRef ds:uri="28333d97-f83f-43f0-8e2a-d0a9ba9678a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12180</TotalTime>
  <Words>324</Words>
  <Application>Microsoft Office PowerPoint</Application>
  <PresentationFormat>On-screen Show (4:3)</PresentationFormat>
  <Paragraphs>60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Bold</vt:lpstr>
      <vt:lpstr>Lucida Grande</vt:lpstr>
      <vt:lpstr>ヒラギノ角ゴ Pro W3</vt:lpstr>
      <vt:lpstr>Blank Presentation</vt:lpstr>
      <vt:lpstr>CS341 Lab 8:</vt:lpstr>
      <vt:lpstr>Lab 7 Objectives:</vt:lpstr>
      <vt:lpstr>PowerPoint Presentation</vt:lpstr>
      <vt:lpstr>PowerPoint Presentation</vt:lpstr>
      <vt:lpstr>More on the Decoder:</vt:lpstr>
      <vt:lpstr>Approach: (There are multiple ways to accomplish this)</vt:lpstr>
      <vt:lpstr>PowerPoint Presentation</vt:lpstr>
      <vt:lpstr>PowerPoint Presentation</vt:lpstr>
      <vt:lpstr>Overview:</vt:lpstr>
    </vt:vector>
  </TitlesOfParts>
  <Company>CMN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CMN</dc:creator>
  <cp:lastModifiedBy>Whitney Hamnett</cp:lastModifiedBy>
  <cp:revision>105</cp:revision>
  <dcterms:created xsi:type="dcterms:W3CDTF">2009-04-07T15:06:50Z</dcterms:created>
  <dcterms:modified xsi:type="dcterms:W3CDTF">2021-12-02T22:30:25Z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0x010100645EFA3785FC50438A5CE0467113ADF5</vt:lpwstr>
  </property>
</Properties>
</file>