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62" r:id="rId5"/>
    <p:sldId id="271" r:id="rId6"/>
    <p:sldId id="266" r:id="rId7"/>
    <p:sldId id="276" r:id="rId8"/>
    <p:sldId id="274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  <p:cmAuthor id="2" name="Whitney Hamnett" initials="WH" lastIdx="3" clrIdx="1">
    <p:extLst>
      <p:ext uri="{19B8F6BF-5375-455C-9EA6-DF929625EA0E}">
        <p15:presenceInfo xmlns:p15="http://schemas.microsoft.com/office/powerpoint/2012/main" userId="S-1-5-21-868726634-3345981277-3038346862-5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 varScale="1">
        <p:scale>
          <a:sx n="86" d="100"/>
          <a:sy n="86" d="100"/>
        </p:scale>
        <p:origin x="7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22451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9: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857500" y="146298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Measuring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9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162800" cy="1828800"/>
          </a:xfrm>
        </p:spPr>
        <p:txBody>
          <a:bodyPr/>
          <a:lstStyle/>
          <a:p>
            <a:r>
              <a:rPr lang="en-US" sz="2400" dirty="0"/>
              <a:t>Use function generator and oscilloscope to learn about function waves</a:t>
            </a:r>
          </a:p>
          <a:p>
            <a:endParaRPr lang="en-US" sz="2400" dirty="0"/>
          </a:p>
          <a:p>
            <a:r>
              <a:rPr lang="en-US" sz="2400" dirty="0"/>
              <a:t>Measure frequency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Waves:</a:t>
            </a:r>
            <a:endParaRPr lang="en-US" altLang="en-US" sz="4000" b="1" u="sng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0B7DC4A-7897-4C17-BC12-2CDA3CB2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9" y="1295400"/>
            <a:ext cx="6909801" cy="27783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74A234-9E4A-4A16-A3C5-FBC9D94EC958}"/>
              </a:ext>
            </a:extLst>
          </p:cNvPr>
          <p:cNvSpPr/>
          <p:nvPr/>
        </p:nvSpPr>
        <p:spPr>
          <a:xfrm>
            <a:off x="533400" y="4343452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Pulse Width: how long the signal remains HIGH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Period: The time it takes for the wave to repeat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Frequency: 1/Period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We can think of frequency as a measure of how dense the wave 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C68BEE-B5E7-4782-A799-731D2421F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5963" y="239852"/>
            <a:ext cx="5092074" cy="609600"/>
          </a:xfrm>
        </p:spPr>
        <p:txBody>
          <a:bodyPr/>
          <a:lstStyle/>
          <a:p>
            <a:r>
              <a:rPr lang="en-US" sz="2800" dirty="0"/>
              <a:t>Function Generator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C64C4-DFE1-46DC-86B7-BBDA79A0E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990600"/>
            <a:ext cx="6909801" cy="3299429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BA9BBA-309A-42AE-B0AA-65C0704E10B0}"/>
              </a:ext>
            </a:extLst>
          </p:cNvPr>
          <p:cNvSpPr/>
          <p:nvPr/>
        </p:nvSpPr>
        <p:spPr>
          <a:xfrm>
            <a:off x="457200" y="4572325"/>
            <a:ext cx="7162800" cy="224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Outputs a wave-like electrical signal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 Settings: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/>
              <a:t>Frequency: </a:t>
            </a:r>
            <a:r>
              <a:rPr lang="en-US" sz="1300" dirty="0"/>
              <a:t>how many times the wave will be repeated in 1 second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/>
              <a:t>Amplitude: </a:t>
            </a:r>
            <a:r>
              <a:rPr lang="en-US" sz="1300" dirty="0"/>
              <a:t>The difference in voltage between the top of the wave and the bottom of the wave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/>
              <a:t>DC Offset: </a:t>
            </a:r>
            <a:r>
              <a:rPr lang="en-US" sz="1300" dirty="0"/>
              <a:t>the voltage amount that the wave is centered at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/>
              <a:t>Function</a:t>
            </a:r>
            <a:r>
              <a:rPr lang="en-US" sz="1300" dirty="0"/>
              <a:t>: change between rectangular, smooth, or triangular wave</a:t>
            </a:r>
          </a:p>
        </p:txBody>
      </p:sp>
    </p:spTree>
    <p:extLst>
      <p:ext uri="{BB962C8B-B14F-4D97-AF65-F5344CB8AC3E}">
        <p14:creationId xmlns:p14="http://schemas.microsoft.com/office/powerpoint/2010/main" val="40318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AFF-7DD9-4547-8153-14216212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Oscilloscope: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E15D-8045-49A3-9FC6-EFF10E6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409688" cy="639762"/>
          </a:xfrm>
        </p:spPr>
        <p:txBody>
          <a:bodyPr/>
          <a:lstStyle/>
          <a:p>
            <a:r>
              <a:rPr lang="en-US" b="0" dirty="0"/>
              <a:t>Visually observe the wave function: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1BC9-66E3-4820-AA46-F33C6CADA4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2094571"/>
            <a:ext cx="5192509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E202-C174-4EE4-BD72-9695246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D2793-DBA4-49BD-B9AA-FA73473C277C}"/>
              </a:ext>
            </a:extLst>
          </p:cNvPr>
          <p:cNvSpPr/>
          <p:nvPr/>
        </p:nvSpPr>
        <p:spPr>
          <a:xfrm>
            <a:off x="477644" y="1471961"/>
            <a:ext cx="7924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Create an Arduino program that reads a digital signal and calculates: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Period: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Time from peak to peak of wave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Frequency: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1 / 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Pulse width (optional):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Time wave signal is ‘high’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Some tips: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Display numbers in seconds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(frequency, 5);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Be careful of division between two integers</a:t>
            </a:r>
          </a:p>
        </p:txBody>
      </p:sp>
    </p:spTree>
    <p:extLst>
      <p:ext uri="{BB962C8B-B14F-4D97-AF65-F5344CB8AC3E}">
        <p14:creationId xmlns:p14="http://schemas.microsoft.com/office/powerpoint/2010/main" val="173913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3AC59B-88D2-4D74-A0D2-AB9703EF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752600"/>
            <a:ext cx="8084272" cy="451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F2604-CBE4-4B32-8DAD-2644EFE35877}"/>
              </a:ext>
            </a:extLst>
          </p:cNvPr>
          <p:cNvSpPr txBox="1"/>
          <p:nvPr/>
        </p:nvSpPr>
        <p:spPr>
          <a:xfrm>
            <a:off x="1946636" y="381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The Starter Code:</a:t>
            </a:r>
          </a:p>
        </p:txBody>
      </p:sp>
    </p:spTree>
    <p:extLst>
      <p:ext uri="{BB962C8B-B14F-4D97-AF65-F5344CB8AC3E}">
        <p14:creationId xmlns:p14="http://schemas.microsoft.com/office/powerpoint/2010/main" val="23824415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6F0BB-C999-453A-8BA4-372026786EEE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6c122e25-6aea-44cb-9533-f337dbfc1912"/>
    <ds:schemaRef ds:uri="28333d97-f83f-43f0-8e2a-d0a9ba9678a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29032</TotalTime>
  <Words>219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Bold</vt:lpstr>
      <vt:lpstr>Calibri</vt:lpstr>
      <vt:lpstr>Lucida Grande</vt:lpstr>
      <vt:lpstr>Wingdings</vt:lpstr>
      <vt:lpstr>ヒラギノ角ゴ Pro W3</vt:lpstr>
      <vt:lpstr>Blank Presentation</vt:lpstr>
      <vt:lpstr>CS341 Lab 9:</vt:lpstr>
      <vt:lpstr>Lab 9 Objectives:</vt:lpstr>
      <vt:lpstr>PowerPoint Presentation</vt:lpstr>
      <vt:lpstr>PowerPoint Presentation</vt:lpstr>
      <vt:lpstr>Oscilloscope:</vt:lpstr>
      <vt:lpstr>Part 2:</vt:lpstr>
      <vt:lpstr>PowerPoint Presentation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104</cp:revision>
  <dcterms:created xsi:type="dcterms:W3CDTF">2009-04-07T15:06:50Z</dcterms:created>
  <dcterms:modified xsi:type="dcterms:W3CDTF">2021-11-30T16:27:01Z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