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62" r:id="rId5"/>
    <p:sldId id="271" r:id="rId6"/>
    <p:sldId id="266" r:id="rId7"/>
    <p:sldId id="276" r:id="rId8"/>
    <p:sldId id="274" r:id="rId9"/>
    <p:sldId id="275" r:id="rId10"/>
    <p:sldId id="27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  <p:cmAuthor id="2" name="Whitney Hamnett" initials="WH" lastIdx="3" clrIdx="1">
    <p:extLst>
      <p:ext uri="{19B8F6BF-5375-455C-9EA6-DF929625EA0E}">
        <p15:presenceInfo xmlns:p15="http://schemas.microsoft.com/office/powerpoint/2012/main" userId="S-1-5-21-868726634-3345981277-3038346862-5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8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22451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7: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2857500" y="146298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Velocity and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9AFB4-F0F5-4CB7-9C88-B58703D0808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14" y="1890834"/>
            <a:ext cx="3492818" cy="432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7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162800" cy="1828800"/>
          </a:xfrm>
        </p:spPr>
        <p:txBody>
          <a:bodyPr/>
          <a:lstStyle/>
          <a:p>
            <a:r>
              <a:rPr lang="en-US" sz="2400" dirty="0"/>
              <a:t>Use an ultrasonic sensor to calculate the velocity of an object passing in front of the sensor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Interface with ultrasonic sensor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FD629-5146-45AB-A9A0-108C8E06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2" y="3451459"/>
            <a:ext cx="7807448" cy="2873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Ultrasonic Sensor: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304800" y="3352800"/>
            <a:ext cx="8001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Digital sensor that sends and receives high frequency ‘ultrasonic’ sound waves, commonly called Sonar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‘ping’, wait a fixed time interval, read ‘echo’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common styles, 3 and 4 pin.  We use 3 pins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 3 pin sensors the ping and echo are written and read through the same pin, while 4 pins have separate ping and echo pins.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741ECB-E03D-4AB9-9B7C-F42E3B74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6" y="1059013"/>
            <a:ext cx="4706007" cy="203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C68BEE-B5E7-4782-A799-731D2421F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533400"/>
            <a:ext cx="5092074" cy="609600"/>
          </a:xfrm>
        </p:spPr>
        <p:txBody>
          <a:bodyPr/>
          <a:lstStyle/>
          <a:p>
            <a:r>
              <a:rPr lang="en-US" sz="2800" dirty="0"/>
              <a:t>Visualizing</a:t>
            </a:r>
            <a:r>
              <a:rPr lang="en-US" dirty="0"/>
              <a:t> </a:t>
            </a:r>
            <a:r>
              <a:rPr lang="en-US" sz="2800" dirty="0"/>
              <a:t>Sonar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Sonar - Wikipedia">
            <a:extLst>
              <a:ext uri="{FF2B5EF4-FFF2-40B4-BE49-F238E27FC236}">
                <a16:creationId xmlns:a16="http://schemas.microsoft.com/office/drawing/2014/main" id="{8981015D-6EB3-497B-8E53-9E03070E34F4}"/>
              </a:ext>
            </a:extLst>
          </p:cNvPr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447800"/>
            <a:ext cx="6732253" cy="3618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8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AFF-7DD9-4547-8153-14216212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Approach: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E15D-8045-49A3-9FC6-EFF10E6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409688" cy="639762"/>
          </a:xfrm>
        </p:spPr>
        <p:txBody>
          <a:bodyPr/>
          <a:lstStyle/>
          <a:p>
            <a:r>
              <a:rPr lang="en-US" b="0" dirty="0"/>
              <a:t>Complete circuit and implement the following logic in the loop: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F2161-1D94-4269-A9DE-38BDA29DAEE5}"/>
              </a:ext>
            </a:extLst>
          </p:cNvPr>
          <p:cNvSpPr txBox="1"/>
          <p:nvPr/>
        </p:nvSpPr>
        <p:spPr>
          <a:xfrm>
            <a:off x="914400" y="2171730"/>
            <a:ext cx="678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Loop() </a:t>
            </a:r>
          </a:p>
          <a:p>
            <a:pPr marL="1097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delay(24);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 small delay between loops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= ping(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pingPin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 read distance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delay(DELTA_T);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 delay 1 second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 calculate distance again (d2)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 v = (d2 –d)/(time)                      (note: time = 1)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// print distance 1, distance 2, and the velocity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343F5-FF2F-498D-B1D9-D352B634D788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8600" y="5105400"/>
            <a:ext cx="14767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71FB3-A985-4B43-9B5D-CF09B96C6CFF}"/>
              </a:ext>
            </a:extLst>
          </p:cNvPr>
          <p:cNvSpPr txBox="1"/>
          <p:nvPr/>
        </p:nvSpPr>
        <p:spPr>
          <a:xfrm>
            <a:off x="1066800" y="381000"/>
            <a:ext cx="617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how the ping function works:</a:t>
            </a:r>
          </a:p>
          <a:p>
            <a:pPr algn="ctr"/>
            <a:endParaRPr lang="en-US" dirty="0"/>
          </a:p>
          <a:p>
            <a:pPr algn="ctr"/>
            <a:r>
              <a:rPr lang="en-US" sz="1800" dirty="0"/>
              <a:t>(note you shouldn’t change this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CBE6C-B73D-4EC9-B2BF-8B088CD9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2037"/>
            <a:ext cx="3733800" cy="435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C6B45-BBD8-4A26-976A-BC84145D5888}"/>
              </a:ext>
            </a:extLst>
          </p:cNvPr>
          <p:cNvSpPr txBox="1"/>
          <p:nvPr/>
        </p:nvSpPr>
        <p:spPr>
          <a:xfrm>
            <a:off x="4267200" y="2090374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/>
              <a:t>// set </a:t>
            </a:r>
            <a:r>
              <a:rPr lang="en-US" sz="1800" dirty="0" err="1"/>
              <a:t>pingPin</a:t>
            </a:r>
            <a:r>
              <a:rPr lang="en-US" sz="1800" dirty="0"/>
              <a:t> to write (OUTPUT)</a:t>
            </a:r>
          </a:p>
          <a:p>
            <a:r>
              <a:rPr lang="en-US" sz="1800" dirty="0"/>
              <a:t>// set low for 2 microseconds </a:t>
            </a:r>
          </a:p>
          <a:p>
            <a:r>
              <a:rPr lang="en-US" sz="1800" dirty="0"/>
              <a:t>// set high for 5 microseconds</a:t>
            </a:r>
          </a:p>
          <a:p>
            <a:r>
              <a:rPr lang="en-US" sz="1800" dirty="0"/>
              <a:t>// set low again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// change </a:t>
            </a:r>
            <a:r>
              <a:rPr lang="en-US" sz="1800" dirty="0" err="1"/>
              <a:t>pinmode</a:t>
            </a:r>
            <a:r>
              <a:rPr lang="en-US" sz="1800" dirty="0"/>
              <a:t> to read (INPUT)</a:t>
            </a:r>
          </a:p>
          <a:p>
            <a:r>
              <a:rPr lang="en-US" sz="1800" dirty="0"/>
              <a:t>// use </a:t>
            </a:r>
            <a:r>
              <a:rPr lang="en-US" sz="1800" dirty="0" err="1"/>
              <a:t>pulseIn</a:t>
            </a:r>
            <a:r>
              <a:rPr lang="en-US" sz="1800" dirty="0"/>
              <a:t> function to return time      // taken to receive ‘echo’</a:t>
            </a:r>
          </a:p>
          <a:p>
            <a:endParaRPr lang="en-US" sz="1800" dirty="0"/>
          </a:p>
          <a:p>
            <a:r>
              <a:rPr lang="en-US" sz="1800" dirty="0"/>
              <a:t>// divide time by 29, then by 2 to return correct distance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9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A4E6-F16D-4E4F-94B0-8CD9B160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533400"/>
            <a:ext cx="1981200" cy="533400"/>
          </a:xfrm>
        </p:spPr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0DD2-A2F8-4ED8-A313-664A36A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7543800" cy="4373563"/>
          </a:xfrm>
        </p:spPr>
        <p:txBody>
          <a:bodyPr/>
          <a:lstStyle/>
          <a:p>
            <a:r>
              <a:rPr lang="en-US" dirty="0"/>
              <a:t>Use ping function already written to do the following in the </a:t>
            </a:r>
            <a:r>
              <a:rPr lang="en-US"/>
              <a:t>loop: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Read distance </a:t>
            </a:r>
          </a:p>
          <a:p>
            <a:pPr lvl="1"/>
            <a:r>
              <a:rPr lang="en-US" dirty="0"/>
              <a:t>Wait 1 second</a:t>
            </a:r>
          </a:p>
          <a:p>
            <a:pPr lvl="1"/>
            <a:r>
              <a:rPr lang="en-US" dirty="0"/>
              <a:t>Read distance again</a:t>
            </a:r>
          </a:p>
          <a:p>
            <a:pPr lvl="1"/>
            <a:r>
              <a:rPr lang="en-US" dirty="0"/>
              <a:t>Use V = ∆D/ ∆T</a:t>
            </a:r>
          </a:p>
        </p:txBody>
      </p:sp>
    </p:spTree>
    <p:extLst>
      <p:ext uri="{BB962C8B-B14F-4D97-AF65-F5344CB8AC3E}">
        <p14:creationId xmlns:p14="http://schemas.microsoft.com/office/powerpoint/2010/main" val="5156140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6F0BB-C999-453A-8BA4-372026786EE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6c122e25-6aea-44cb-9533-f337dbfc1912"/>
    <ds:schemaRef ds:uri="http://www.w3.org/XML/1998/namespace"/>
    <ds:schemaRef ds:uri="28333d97-f83f-43f0-8e2a-d0a9ba9678ac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12106</TotalTime>
  <Words>304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Bold</vt:lpstr>
      <vt:lpstr>Lucida Grande</vt:lpstr>
      <vt:lpstr>Times New Roman</vt:lpstr>
      <vt:lpstr>ヒラギノ角ゴ Pro W3</vt:lpstr>
      <vt:lpstr>Blank Presentation</vt:lpstr>
      <vt:lpstr>CS341 Lab 7:</vt:lpstr>
      <vt:lpstr>Lab 7 Objectives:</vt:lpstr>
      <vt:lpstr>PowerPoint Presentation</vt:lpstr>
      <vt:lpstr>PowerPoint Presentation</vt:lpstr>
      <vt:lpstr>Approach:</vt:lpstr>
      <vt:lpstr>PowerPoint Presentation</vt:lpstr>
      <vt:lpstr>Overview: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98</cp:revision>
  <dcterms:created xsi:type="dcterms:W3CDTF">2009-04-07T15:06:50Z</dcterms:created>
  <dcterms:modified xsi:type="dcterms:W3CDTF">2021-11-09T17:07:27Z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