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0"/>
  </p:notesMasterIdLst>
  <p:sldIdLst>
    <p:sldId id="262" r:id="rId5"/>
    <p:sldId id="271" r:id="rId6"/>
    <p:sldId id="266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B"/>
    <a:srgbClr val="D47600"/>
    <a:srgbClr val="A79E70"/>
    <a:srgbClr val="FFFFFF"/>
    <a:srgbClr val="737373"/>
    <a:srgbClr val="00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508000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CS341 Lab 3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2628900" y="145959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EEPROM and checksum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6A72F2-9EEA-4A3A-916C-B56174E09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74" y="1399892"/>
            <a:ext cx="6639852" cy="40582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3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162800" cy="2933700"/>
          </a:xfrm>
        </p:spPr>
        <p:txBody>
          <a:bodyPr/>
          <a:lstStyle/>
          <a:p>
            <a:r>
              <a:rPr lang="en-US" sz="2400" dirty="0"/>
              <a:t>Use the EEPROM to save some initial data into persistent memory</a:t>
            </a:r>
          </a:p>
          <a:p>
            <a:endParaRPr lang="en-US" sz="2400" dirty="0"/>
          </a:p>
          <a:p>
            <a:r>
              <a:rPr lang="en-US" sz="2400" dirty="0"/>
              <a:t>Make use of EEPROM functions in Arduino</a:t>
            </a:r>
          </a:p>
          <a:p>
            <a:endParaRPr lang="en-US" sz="2400" dirty="0"/>
          </a:p>
          <a:p>
            <a:r>
              <a:rPr lang="en-US" sz="2400" dirty="0"/>
              <a:t>Use bitwise operators to create a simple checksum for testing validity of the data in EEPROM, is the data what we should expect or did it change?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476458"/>
            <a:ext cx="510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 algn="ctr"/>
            <a:r>
              <a:rPr lang="en-US" sz="4000" u="sng" dirty="0"/>
              <a:t>EEPROM Functions:</a:t>
            </a:r>
            <a:endParaRPr lang="en-US" altLang="en-US" sz="4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35991-5263-48D1-B36A-975F34D2D427}"/>
              </a:ext>
            </a:extLst>
          </p:cNvPr>
          <p:cNvSpPr txBox="1"/>
          <p:nvPr/>
        </p:nvSpPr>
        <p:spPr>
          <a:xfrm>
            <a:off x="533400" y="1927919"/>
            <a:ext cx="6172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EEPROM.read(int address);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EEPROM.write(int address, int value);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EEPROM.write(5, 0x41);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EEPROM.read(5);      //returns ‘A’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EEPROM.update(int address, int value);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5B382-5E38-420B-A3ED-4B52E92C678B}"/>
              </a:ext>
            </a:extLst>
          </p:cNvPr>
          <p:cNvSpPr txBox="1"/>
          <p:nvPr/>
        </p:nvSpPr>
        <p:spPr>
          <a:xfrm>
            <a:off x="1143000" y="6123504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https://www.arduino.cc/en/Reference/EEPROM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327A-113C-4492-8225-4C254B61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04800"/>
            <a:ext cx="5105400" cy="762000"/>
          </a:xfrm>
        </p:spPr>
        <p:txBody>
          <a:bodyPr wrap="square" anchor="t">
            <a:normAutofit/>
          </a:bodyPr>
          <a:lstStyle/>
          <a:p>
            <a:pPr algn="ctr"/>
            <a:r>
              <a:rPr lang="en-US" sz="4000" u="sng" dirty="0"/>
              <a:t>Bitwise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38E5-7AFB-46D6-91D4-EAAB76A59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648200" cy="395128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operate on all numbers, but easiest to see how they work with binary numbers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Exclusive Or (also know as XOR)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0011</a:t>
            </a:r>
            <a:r>
              <a:rPr lang="en-US" baseline="-25000" dirty="0">
                <a:effectLst/>
              </a:rPr>
              <a:t>2</a:t>
            </a:r>
            <a:r>
              <a:rPr lang="en-US" dirty="0"/>
              <a:t> ^ 0101</a:t>
            </a:r>
            <a:r>
              <a:rPr lang="en-US" baseline="-25000" dirty="0">
                <a:effectLst/>
              </a:rPr>
              <a:t>2</a:t>
            </a:r>
            <a:r>
              <a:rPr lang="en-US" dirty="0"/>
              <a:t> = 0110</a:t>
            </a:r>
            <a:r>
              <a:rPr lang="en-US" baseline="-25000" dirty="0">
                <a:effectLst/>
              </a:rPr>
              <a:t>2</a:t>
            </a:r>
          </a:p>
          <a:p>
            <a:pPr lvl="1">
              <a:lnSpc>
                <a:spcPct val="90000"/>
              </a:lnSpc>
            </a:pPr>
            <a:endParaRPr lang="en-US" baseline="-25000" dirty="0"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Logical Not (also known as compliment)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~ 0101</a:t>
            </a:r>
            <a:r>
              <a:rPr lang="en-US" sz="2000" baseline="-25000" dirty="0">
                <a:effectLst/>
              </a:rPr>
              <a:t>2 = </a:t>
            </a:r>
            <a:r>
              <a:rPr lang="en-US" sz="2000" dirty="0"/>
              <a:t>1010</a:t>
            </a:r>
            <a:r>
              <a:rPr lang="en-US" sz="2000" baseline="-25000" dirty="0">
                <a:effectLst/>
              </a:rPr>
              <a:t>2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108C8-6E4A-4290-9F22-1C115CCA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219200"/>
            <a:ext cx="4041775" cy="29570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66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0E75-EDB4-48D3-9B45-DA36F5C0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09600"/>
            <a:ext cx="8305800" cy="609600"/>
          </a:xfrm>
        </p:spPr>
        <p:txBody>
          <a:bodyPr/>
          <a:lstStyle/>
          <a:p>
            <a:pPr algn="ctr"/>
            <a:r>
              <a:rPr lang="en-US" sz="4000" u="sng" dirty="0"/>
              <a:t>A Simple CheckSum Algorithm: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2D7A1-8467-4A68-9DD0-3051091E6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752600"/>
            <a:ext cx="46482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b="1" dirty="0"/>
              <a:t>Purpose</a:t>
            </a:r>
            <a:r>
              <a:rPr lang="en-US" sz="1800" dirty="0"/>
              <a:t>: check whether data was corrupted while downloading, transferring, </a:t>
            </a:r>
            <a:r>
              <a:rPr lang="en-US" sz="1800" dirty="0" err="1"/>
              <a:t>etc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Works by performing an operation on some memory addresses in EEPROM and storing the result in EEPROM to compare with later (after power cycle)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CheckSum Algorithm: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1010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dirty="0"/>
              <a:t> ^ 1111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</a:t>
            </a:r>
            <a:r>
              <a:rPr lang="en-US" sz="1800" dirty="0"/>
              <a:t>= 0101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0101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/>
              <a:t>^ 1100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dirty="0"/>
              <a:t> = 1001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1001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dirty="0"/>
              <a:t> ^ 0100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dirty="0"/>
              <a:t> = 1101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~1101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dirty="0"/>
              <a:t> = 0010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E1D72C-E6F0-4B77-90D8-F7BD1369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105616"/>
            <a:ext cx="2838750" cy="23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906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66F0BB-C999-453A-8BA4-372026786EEE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6c122e25-6aea-44cb-9533-f337dbfc1912"/>
    <ds:schemaRef ds:uri="28333d97-f83f-43f0-8e2a-d0a9ba9678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11477</TotalTime>
  <Words>244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Bold</vt:lpstr>
      <vt:lpstr>Lucida Grande</vt:lpstr>
      <vt:lpstr>Times New Roman</vt:lpstr>
      <vt:lpstr>Wingdings</vt:lpstr>
      <vt:lpstr>Blank Presentation</vt:lpstr>
      <vt:lpstr>CS341 Lab 3</vt:lpstr>
      <vt:lpstr>Lab 3 Objectives:</vt:lpstr>
      <vt:lpstr>PowerPoint Presentation</vt:lpstr>
      <vt:lpstr>Bitwise Operators</vt:lpstr>
      <vt:lpstr>A Simple CheckSum Algorithm: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81</cp:revision>
  <dcterms:created xsi:type="dcterms:W3CDTF">2009-04-07T15:06:50Z</dcterms:created>
  <dcterms:modified xsi:type="dcterms:W3CDTF">2021-10-04T18:04:01Z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