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62" r:id="rId5"/>
    <p:sldId id="271" r:id="rId6"/>
    <p:sldId id="278" r:id="rId7"/>
    <p:sldId id="266" r:id="rId8"/>
    <p:sldId id="279" r:id="rId9"/>
    <p:sldId id="274" r:id="rId10"/>
    <p:sldId id="275" r:id="rId11"/>
    <p:sldId id="27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  <p:cmAuthor id="2" name="Whitney Hamnett" initials="WH" lastIdx="3" clrIdx="1">
    <p:extLst>
      <p:ext uri="{19B8F6BF-5375-455C-9EA6-DF929625EA0E}">
        <p15:presenceInfo xmlns:p15="http://schemas.microsoft.com/office/powerpoint/2012/main" userId="S-1-5-21-868726634-3345981277-3038346862-5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22451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b="1" u="sng" dirty="0"/>
              <a:t>CS341 Lab 8: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857500" y="146298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7-segment displays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4E6D1-EA31-499B-81F5-2C3C4C4D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24652"/>
            <a:ext cx="8077200" cy="3266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7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5600"/>
            <a:ext cx="7162800" cy="1828800"/>
          </a:xfrm>
        </p:spPr>
        <p:txBody>
          <a:bodyPr/>
          <a:lstStyle/>
          <a:p>
            <a:r>
              <a:rPr lang="en-US" sz="2400" dirty="0"/>
              <a:t>Control a 7 segment display</a:t>
            </a:r>
          </a:p>
          <a:p>
            <a:r>
              <a:rPr lang="en-US" sz="2400" dirty="0"/>
              <a:t>Interface with </a:t>
            </a:r>
            <a:r>
              <a:rPr lang="en-US" dirty="0"/>
              <a:t>CD4511BE cathode display controllers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39F1D46-B6DC-46C6-A333-7B1839C4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69" y="2438400"/>
            <a:ext cx="3794860" cy="278199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9DBDE9B-B413-437B-A84C-F6AE70E25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9" y="521660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altLang="en-US" sz="4000" b="1" u="sng" dirty="0"/>
              <a:t>The 7 segment display:</a:t>
            </a:r>
          </a:p>
        </p:txBody>
      </p:sp>
    </p:spTree>
    <p:extLst>
      <p:ext uri="{BB962C8B-B14F-4D97-AF65-F5344CB8AC3E}">
        <p14:creationId xmlns:p14="http://schemas.microsoft.com/office/powerpoint/2010/main" val="27709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9" y="533400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altLang="en-US" sz="4000" b="1" u="sng" dirty="0"/>
              <a:t>The </a:t>
            </a:r>
            <a:r>
              <a:rPr lang="en-US" sz="4000" b="1" u="sng" dirty="0"/>
              <a:t>CD4511BE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228600" y="4572000"/>
            <a:ext cx="800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 that takes in 4-bit binary and outputs number</a:t>
            </a:r>
          </a:p>
          <a:p>
            <a:r>
              <a:rPr lang="en-US" dirty="0"/>
              <a:t>    on display using 7 pins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7D3DE-C0B0-4451-961A-DA6A7141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49" y="1773010"/>
            <a:ext cx="3038899" cy="2267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80D-D156-4DC4-9C19-1012F4DB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546782"/>
            <a:ext cx="5448538" cy="685800"/>
          </a:xfrm>
        </p:spPr>
        <p:txBody>
          <a:bodyPr/>
          <a:lstStyle/>
          <a:p>
            <a:r>
              <a:rPr lang="en-US" sz="4000" u="sng" dirty="0"/>
              <a:t>More on the Decoder: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455A7-0BF5-4797-9CC8-0692E455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5677139" cy="39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AFF-7DD9-4547-8153-14216212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52400"/>
            <a:ext cx="8229600" cy="1143000"/>
          </a:xfrm>
        </p:spPr>
        <p:txBody>
          <a:bodyPr/>
          <a:lstStyle/>
          <a:p>
            <a:pPr algn="ctr"/>
            <a:r>
              <a:rPr lang="en-US" sz="4000" u="sng" dirty="0"/>
              <a:t>Approach:</a:t>
            </a:r>
            <a:br>
              <a:rPr lang="en-US" u="sng" dirty="0"/>
            </a:br>
            <a:r>
              <a:rPr lang="en-US" sz="2400" dirty="0">
                <a:latin typeface="+mn-lt"/>
              </a:rPr>
              <a:t>(There are multiple ways to accomplish this)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E15D-8045-49A3-9FC6-EFF10E6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96" y="1648968"/>
            <a:ext cx="7409688" cy="5029200"/>
          </a:xfrm>
        </p:spPr>
        <p:txBody>
          <a:bodyPr/>
          <a:lstStyle/>
          <a:p>
            <a:r>
              <a:rPr lang="en-US" b="0" dirty="0"/>
              <a:t>Complete circuit and implement some logic in the loop to loop through digits 0-9 and convert each decimal value into 4 bits of binary and write to the display. </a:t>
            </a:r>
          </a:p>
          <a:p>
            <a:r>
              <a:rPr lang="en-US" b="0" dirty="0"/>
              <a:t>Example:  </a:t>
            </a:r>
          </a:p>
          <a:p>
            <a:r>
              <a:rPr lang="en-US" b="0" dirty="0" err="1"/>
              <a:t>i</a:t>
            </a:r>
            <a:r>
              <a:rPr lang="en-US" b="0" dirty="0"/>
              <a:t> = 3</a:t>
            </a:r>
          </a:p>
          <a:p>
            <a:r>
              <a:rPr lang="en-US" b="0" dirty="0"/>
              <a:t>4-bit binary representation of 3 = 0011</a:t>
            </a:r>
          </a:p>
          <a:p>
            <a:r>
              <a:rPr lang="en-US" b="0" dirty="0"/>
              <a:t>Would be: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(bits[3], LOW);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(bits[2], LOW);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(bits[1], HIGH);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(bits[0], HIGH);</a:t>
            </a:r>
          </a:p>
        </p:txBody>
      </p: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0C32E-5B7D-4F37-BA52-9725DBEF51C5}"/>
              </a:ext>
            </a:extLst>
          </p:cNvPr>
          <p:cNvSpPr txBox="1"/>
          <p:nvPr/>
        </p:nvSpPr>
        <p:spPr>
          <a:xfrm>
            <a:off x="685800" y="23622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 through 0-9 each main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value (0-9) identify which binary bits would be 1 or 0.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done with: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 modulo and division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subtraction and if else statements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 any other way you can come up with to take that value and isolate the value of each of the 4 bits, then write those bits.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141D7-65DA-4E92-88A7-C17C4C5251A5}"/>
              </a:ext>
            </a:extLst>
          </p:cNvPr>
          <p:cNvSpPr txBox="1"/>
          <p:nvPr/>
        </p:nvSpPr>
        <p:spPr>
          <a:xfrm>
            <a:off x="3657600" y="694759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27329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A4E6-F16D-4E4F-94B0-8CD9B160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465137"/>
            <a:ext cx="2819400" cy="533400"/>
          </a:xfrm>
        </p:spPr>
        <p:txBody>
          <a:bodyPr/>
          <a:lstStyle/>
          <a:p>
            <a:r>
              <a:rPr lang="en-US" sz="4000" b="1" u="sng" dirty="0"/>
              <a:t>Overview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0DD2-A2F8-4ED8-A313-664A36A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7772400" cy="2286000"/>
          </a:xfrm>
        </p:spPr>
        <p:txBody>
          <a:bodyPr/>
          <a:lstStyle/>
          <a:p>
            <a:r>
              <a:rPr lang="en-US" dirty="0"/>
              <a:t>4 pins from Arduino to decoder to write value</a:t>
            </a:r>
          </a:p>
          <a:p>
            <a:r>
              <a:rPr lang="en-US" dirty="0"/>
              <a:t>7 pins from decoder to display to convert binary value into 7 segment display decimal-representation</a:t>
            </a:r>
          </a:p>
          <a:p>
            <a:r>
              <a:rPr lang="en-US" dirty="0"/>
              <a:t>Write a loop that displays 0-9 and place in main loop</a:t>
            </a:r>
          </a:p>
          <a:p>
            <a:r>
              <a:rPr lang="en-US" dirty="0"/>
              <a:t>INCLUDE SMALL DELAY BETWEEN EACH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377EE-D1B3-475B-9DF3-BFB95B99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29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40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66F0BB-C999-453A-8BA4-372026786EEE}">
  <ds:schemaRefs>
    <ds:schemaRef ds:uri="http://schemas.microsoft.com/office/2006/documentManagement/types"/>
    <ds:schemaRef ds:uri="6c122e25-6aea-44cb-9533-f337dbfc1912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28333d97-f83f-43f0-8e2a-d0a9ba9678ac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12140</TotalTime>
  <Words>257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Bold</vt:lpstr>
      <vt:lpstr>Lucida Grande</vt:lpstr>
      <vt:lpstr>ヒラギノ角ゴ Pro W3</vt:lpstr>
      <vt:lpstr>Blank Presentation</vt:lpstr>
      <vt:lpstr>CS341 Lab 8:</vt:lpstr>
      <vt:lpstr>Lab 7 Objectives:</vt:lpstr>
      <vt:lpstr>PowerPoint Presentation</vt:lpstr>
      <vt:lpstr>PowerPoint Presentation</vt:lpstr>
      <vt:lpstr>More on the Decoder:</vt:lpstr>
      <vt:lpstr>Approach: (There are multiple ways to accomplish this)</vt:lpstr>
      <vt:lpstr>PowerPoint Presentation</vt:lpstr>
      <vt:lpstr>Overview: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102</cp:revision>
  <dcterms:created xsi:type="dcterms:W3CDTF">2009-04-07T15:06:50Z</dcterms:created>
  <dcterms:modified xsi:type="dcterms:W3CDTF">2021-11-16T16:32:02Z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