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62" r:id="rId5"/>
    <p:sldId id="271" r:id="rId6"/>
    <p:sldId id="266" r:id="rId7"/>
    <p:sldId id="272" r:id="rId8"/>
    <p:sldId id="274" r:id="rId9"/>
    <p:sldId id="27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9"/>
    <a:srgbClr val="005A8B"/>
    <a:srgbClr val="D47600"/>
    <a:srgbClr val="A79E70"/>
    <a:srgbClr val="FFFFFF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2" y="3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508000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4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2705100" y="1449388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Mapped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AA49-545D-4F12-B08B-026AFD90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837" y="2150474"/>
            <a:ext cx="3774825" cy="3493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4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Repeat lab 1 without special functions like digitalWrite()</a:t>
            </a:r>
          </a:p>
          <a:p>
            <a:endParaRPr lang="en-US" sz="1600" dirty="0"/>
          </a:p>
          <a:p>
            <a:r>
              <a:rPr lang="en-US" sz="1800" dirty="0"/>
              <a:t>Determine which bits in memory control pin 13:</a:t>
            </a:r>
          </a:p>
          <a:p>
            <a:pPr lvl="1"/>
            <a:r>
              <a:rPr lang="en-US" dirty="0">
                <a:latin typeface="+mn-lt"/>
              </a:rPr>
              <a:t>Use digitalWrite() to change pin 13’s pin mode</a:t>
            </a:r>
          </a:p>
          <a:p>
            <a:pPr lvl="1"/>
            <a:r>
              <a:rPr lang="en-US" dirty="0">
                <a:latin typeface="+mn-lt"/>
              </a:rPr>
              <a:t>Use functions from previous labs (provided in starter code) to display memory addresses in relevant range</a:t>
            </a:r>
          </a:p>
          <a:p>
            <a:pPr lvl="1"/>
            <a:r>
              <a:rPr lang="en-US" dirty="0">
                <a:latin typeface="+mn-lt"/>
              </a:rPr>
              <a:t>Identify what addresses are being changed by the digital write</a:t>
            </a:r>
          </a:p>
          <a:p>
            <a:r>
              <a:rPr lang="en-US" sz="1800" dirty="0"/>
              <a:t>Use Memory Mapping to directly access and change pins by changing certain bits</a:t>
            </a:r>
          </a:p>
          <a:p>
            <a:r>
              <a:rPr lang="en-US" sz="1800" dirty="0"/>
              <a:t>Use a bitshift and bitmask to read/write specific bits in memory</a:t>
            </a:r>
          </a:p>
          <a:p>
            <a:pPr lvl="1"/>
            <a:endParaRPr lang="en-US" sz="1600" dirty="0"/>
          </a:p>
          <a:p>
            <a:r>
              <a:rPr lang="en-US" sz="1800" dirty="0"/>
              <a:t>Use pointers to access the data in certain registers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1F4FAE6-A42A-4973-A3EC-5A94B671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04" y="1587795"/>
            <a:ext cx="5333999" cy="3136605"/>
          </a:xfrm>
          <a:prstGeom prst="rect">
            <a:avLst/>
          </a:prstGeom>
        </p:spPr>
      </p:pic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62000"/>
            <a:ext cx="5334000" cy="57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b="1" u="sng" dirty="0">
                <a:latin typeface="+mj-lt"/>
                <a:ea typeface="+mj-ea"/>
                <a:cs typeface="+mj-cs"/>
              </a:rPr>
              <a:t>Understanding the pins:</a:t>
            </a:r>
            <a:endParaRPr lang="en-US" altLang="en-US" sz="36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DCB41517-5209-4BCB-BD01-9F70292DC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" y="2286000"/>
            <a:ext cx="4876800" cy="403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Register</a:t>
            </a:r>
            <a:r>
              <a:rPr lang="en-US" dirty="0"/>
              <a:t>: where we write to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Direction Register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for reading, 1 for writing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Pins</a:t>
            </a:r>
            <a:r>
              <a:rPr lang="en-US" dirty="0"/>
              <a:t>: where we read from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sensors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high/low, 0 or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Analog sensors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 is interpreted with an analog to digital converter into 10 bits of binary, or a decimal number between 0-1023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694B9-7BCA-42E8-A19D-D89FF964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640418" cy="523240"/>
          </a:xfrm>
        </p:spPr>
        <p:txBody>
          <a:bodyPr/>
          <a:lstStyle/>
          <a:p>
            <a:r>
              <a:rPr lang="en-US" sz="3600" u="sng" dirty="0"/>
              <a:t>Interfacing with a digital pin two ways: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A875D46-E7CF-495C-8771-8C5A686A4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64657"/>
              </p:ext>
            </p:extLst>
          </p:nvPr>
        </p:nvGraphicFramePr>
        <p:xfrm>
          <a:off x="685800" y="1447800"/>
          <a:ext cx="6629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7430676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3699047626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functions: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Addresses:</a:t>
                      </a:r>
                    </a:p>
                  </a:txBody>
                  <a:tcPr>
                    <a:solidFill>
                      <a:srgbClr val="00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85673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pinMode(int pin, OUTPUT);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direction bit to 1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80758"/>
                  </a:ext>
                </a:extLst>
              </a:tr>
              <a:tr h="926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pinMode(int pin, INPUT);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direction bit to 0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34398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digitalWrite(int pin, HIGH);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bit to 1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53124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digitalWrite(int pin, LOW);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bit to 0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59191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digitalRead(int pin); 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Check value of input bit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E666-3444-44FE-8036-62C3E4607E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609600"/>
          </a:xfrm>
        </p:spPr>
        <p:txBody>
          <a:bodyPr/>
          <a:lstStyle/>
          <a:p>
            <a:r>
              <a:rPr lang="en-US" sz="3200" u="sng" dirty="0"/>
              <a:t>How to find out which register and bits: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316D49-E485-48F0-AD39-0FEFF623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46816"/>
            <a:ext cx="7696200" cy="208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95D9B3-CCF5-4B22-8E16-AE328F1906FE}"/>
              </a:ext>
            </a:extLst>
          </p:cNvPr>
          <p:cNvSpPr txBox="1"/>
          <p:nvPr/>
        </p:nvSpPr>
        <p:spPr>
          <a:xfrm>
            <a:off x="762000" y="1219199"/>
            <a:ext cx="64008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displayRAM((char *) 0x020, (char *) 0x02f, true);</a:t>
            </a:r>
          </a:p>
          <a:p>
            <a:endParaRPr lang="en-US" sz="1600" dirty="0"/>
          </a:p>
          <a:p>
            <a:pPr lvl="1"/>
            <a:r>
              <a:rPr lang="en-US" sz="1600" dirty="0"/>
              <a:t>Same as lab 2, example output:</a:t>
            </a:r>
          </a:p>
          <a:p>
            <a:pPr lvl="1"/>
            <a:endParaRPr lang="en-US" sz="1600" dirty="0"/>
          </a:p>
          <a:p>
            <a:pPr lvl="1"/>
            <a:r>
              <a:rPr lang="en-US" sz="1400" dirty="0"/>
              <a:t>020: 00 00 00 00 20 00 00 00 00 01 00 00 00 00 00 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44033-3BAB-4D48-A223-6BBF75A73C4D}"/>
              </a:ext>
            </a:extLst>
          </p:cNvPr>
          <p:cNvSpPr txBox="1"/>
          <p:nvPr/>
        </p:nvSpPr>
        <p:spPr>
          <a:xfrm>
            <a:off x="762000" y="2767280"/>
            <a:ext cx="68255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displayBits</a:t>
            </a:r>
            <a:r>
              <a:rPr lang="en-US" sz="2000" b="1" dirty="0"/>
              <a:t>(0x020);</a:t>
            </a:r>
          </a:p>
          <a:p>
            <a:endParaRPr lang="en-US" sz="1600" dirty="0"/>
          </a:p>
          <a:p>
            <a:pPr lvl="1"/>
            <a:r>
              <a:rPr lang="en-US" sz="1600" dirty="0"/>
              <a:t>Prints contents of address in binary, example output: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1001111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01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8605F-7E6C-41ED-B9B2-81392D9F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609600"/>
          </a:xfrm>
        </p:spPr>
        <p:txBody>
          <a:bodyPr/>
          <a:lstStyle/>
          <a:p>
            <a:r>
              <a:rPr lang="en-US" sz="3200" dirty="0"/>
              <a:t>Blinking the LED manually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88EE8-6BA4-4314-91A4-366D2CBBFDF1}"/>
              </a:ext>
            </a:extLst>
          </p:cNvPr>
          <p:cNvSpPr txBox="1"/>
          <p:nvPr/>
        </p:nvSpPr>
        <p:spPr>
          <a:xfrm>
            <a:off x="457201" y="1066801"/>
            <a:ext cx="792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Pretend that the address for writing pin 7 is 0x50 and the correct bit for writing is the 6</a:t>
            </a:r>
            <a:r>
              <a:rPr lang="en-US" baseline="30000" dirty="0"/>
              <a:t>th</a:t>
            </a:r>
            <a:r>
              <a:rPr lang="en-US" dirty="0"/>
              <a:t> bit 0100 0000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CD1E0-F898-4D52-A5A9-DD6F8F2B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49" y="3336554"/>
            <a:ext cx="4273051" cy="83438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A2EDEF1-D50D-4ACA-BD3F-398E3CDB0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18"/>
          <a:stretch/>
        </p:blipFill>
        <p:spPr>
          <a:xfrm>
            <a:off x="908549" y="5029199"/>
            <a:ext cx="4203572" cy="1370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7D3BF-5CE2-49B7-8BEF-55948ABCE5F9}"/>
              </a:ext>
            </a:extLst>
          </p:cNvPr>
          <p:cNvSpPr txBox="1"/>
          <p:nvPr/>
        </p:nvSpPr>
        <p:spPr>
          <a:xfrm>
            <a:off x="466476" y="4495800"/>
            <a:ext cx="639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Then to flash pin 7 we can bitmask with </a:t>
            </a:r>
            <a:r>
              <a:rPr lang="en-US" sz="2000" dirty="0" err="1"/>
              <a:t>xor</a:t>
            </a:r>
            <a:r>
              <a:rPr lang="en-US" sz="2000" dirty="0"/>
              <a:t> (in loop):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B1858-69B1-4F98-9519-FC3DFD1AAE18}"/>
              </a:ext>
            </a:extLst>
          </p:cNvPr>
          <p:cNvSpPr txBox="1"/>
          <p:nvPr/>
        </p:nvSpPr>
        <p:spPr>
          <a:xfrm>
            <a:off x="4129375" y="586620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And add a delay(1000);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DD582-943B-4991-8357-E557D9AF2E6A}"/>
              </a:ext>
            </a:extLst>
          </p:cNvPr>
          <p:cNvSpPr txBox="1"/>
          <p:nvPr/>
        </p:nvSpPr>
        <p:spPr>
          <a:xfrm>
            <a:off x="469126" y="2304247"/>
            <a:ext cx="4780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set pin 7 high we would use a pointer and set the correct bit to 1 (in setup):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6F0BB-C999-453A-8BA4-372026786EEE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6c122e25-6aea-44cb-9533-f337dbfc1912"/>
    <ds:schemaRef ds:uri="28333d97-f83f-43f0-8e2a-d0a9ba9678ac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12804</TotalTime>
  <Words>380</Words>
  <Application>Microsoft Office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Bold</vt:lpstr>
      <vt:lpstr>Lucida Grande</vt:lpstr>
      <vt:lpstr>Times New Roman</vt:lpstr>
      <vt:lpstr>Blank Presentation</vt:lpstr>
      <vt:lpstr>CS341 Lab 4</vt:lpstr>
      <vt:lpstr>Lab 4 Objectives:</vt:lpstr>
      <vt:lpstr>PowerPoint Presentation</vt:lpstr>
      <vt:lpstr>Interfacing with a digital pin two ways:</vt:lpstr>
      <vt:lpstr>How to find out which register and bits: </vt:lpstr>
      <vt:lpstr>Blinking the LED manually example: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82</cp:revision>
  <dcterms:created xsi:type="dcterms:W3CDTF">2009-04-07T15:06:50Z</dcterms:created>
  <dcterms:modified xsi:type="dcterms:W3CDTF">2021-10-09T13:09:53Z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