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62" r:id="rId5"/>
    <p:sldId id="271" r:id="rId6"/>
    <p:sldId id="266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5: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1762125" y="1449388"/>
            <a:ext cx="56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 and piezoelectric speaker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B1BE9-33C1-464C-81FD-A16FD9A0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892558"/>
            <a:ext cx="7162800" cy="3931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5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4876800"/>
          </a:xfrm>
        </p:spPr>
        <p:txBody>
          <a:bodyPr/>
          <a:lstStyle/>
          <a:p>
            <a:r>
              <a:rPr lang="en-US" sz="2400" dirty="0"/>
              <a:t>Connect some interesting hardware to the Arduino to further explore interfacing I/O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Write a circular buffer to implement a ticker screen with a message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Beep the piezoelectric speaker on an interval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a potentiometer to control the contrast of the panel by changing resistance of the contrast pin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Programming the LCD: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432850" y="3223478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LiquidCrystal.h</a:t>
            </a:r>
            <a:r>
              <a:rPr lang="en-US" b="1" dirty="0"/>
              <a:t>&gt; </a:t>
            </a:r>
            <a:r>
              <a:rPr lang="en-US" dirty="0"/>
              <a:t>library abstracts the work of sending data to the display making it easy to program: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lcd.begin</a:t>
            </a:r>
            <a:r>
              <a:rPr lang="en-US" dirty="0"/>
              <a:t>(int columns, int rows);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lcd.setCursor</a:t>
            </a:r>
            <a:r>
              <a:rPr lang="en-US" dirty="0"/>
              <a:t>(int </a:t>
            </a:r>
            <a:r>
              <a:rPr lang="en-US" dirty="0" err="1"/>
              <a:t>colums</a:t>
            </a:r>
            <a:r>
              <a:rPr lang="en-US" dirty="0"/>
              <a:t>, int rows);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lcd.print</a:t>
            </a:r>
            <a:r>
              <a:rPr lang="en-US" dirty="0"/>
              <a:t>(char[] data);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CB064-B371-4A11-8AFB-55EAA3E8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97660"/>
            <a:ext cx="3810000" cy="1736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139B3-09AD-43CA-A947-143C576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u="sng" dirty="0"/>
              <a:t>Hardware: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AF12F7-7137-4D42-A311-7D2F820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059363"/>
          </a:xfrm>
        </p:spPr>
        <p:txBody>
          <a:bodyPr/>
          <a:lstStyle/>
          <a:p>
            <a:r>
              <a:rPr lang="en-US" dirty="0"/>
              <a:t>Potentiometer:</a:t>
            </a:r>
          </a:p>
          <a:p>
            <a:pPr lvl="1"/>
            <a:r>
              <a:rPr lang="en-US" dirty="0">
                <a:latin typeface="+mn-lt"/>
              </a:rPr>
              <a:t>Varies resistance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Piezoelectric Speaker: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400" dirty="0">
                <a:latin typeface="+mn-lt"/>
              </a:rPr>
              <a:t>// 1500 Hz tone: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tone(buzzer, 1500);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sz="1400" dirty="0">
                <a:latin typeface="+mn-lt"/>
              </a:rPr>
              <a:t>// turn off buzzer: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SzTx/>
              <a:buFont typeface="Lucida Grande" pitchFamily="36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5A8B"/>
                </a:solidFill>
                <a:effectLst/>
                <a:uLnTx/>
                <a:uFillTx/>
                <a:latin typeface="Arial"/>
                <a:ea typeface="ヒラギノ角ゴ Pro W3"/>
              </a:rPr>
              <a:t>noTone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A8B"/>
                </a:solidFill>
                <a:effectLst/>
                <a:uLnTx/>
                <a:uFillTx/>
                <a:latin typeface="Arial"/>
                <a:ea typeface="ヒラギノ角ゴ Pro W3"/>
              </a:rPr>
              <a:t>(buzzer);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Resistors: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976F1-00B3-48C0-BBDD-DB8DC1F3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47" y="876300"/>
            <a:ext cx="1149809" cy="1295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B362-5FE0-4505-B308-81404B53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67" y="4964084"/>
            <a:ext cx="1502865" cy="1352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CAB6A3-5D7C-49DE-A39E-9C2A6806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547" y="3046283"/>
            <a:ext cx="1425681" cy="1295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355B4E-7E9B-478E-8F47-A3B9FC9E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4674"/>
            <a:ext cx="1938608" cy="25863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2848AD-1587-46D3-AAB7-7C6376209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891198"/>
            <a:ext cx="2753768" cy="17523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FB1AE6-1633-418E-98D2-1B7144243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690" y="4734501"/>
            <a:ext cx="1650510" cy="7389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CCF8BF-049B-46F6-AA50-406F9106A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764" y="5630420"/>
            <a:ext cx="1062718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D90-DC57-4760-97AD-11A4267E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7620000" cy="39512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Complete the circuit: </a:t>
            </a:r>
          </a:p>
          <a:p>
            <a:pPr marL="0" indent="0">
              <a:buNone/>
            </a:pPr>
            <a:endParaRPr lang="en-US" dirty="0"/>
          </a:p>
          <a:p>
            <a:pPr lvl="3"/>
            <a:r>
              <a:rPr lang="en-US" dirty="0">
                <a:latin typeface="+mn-lt"/>
              </a:rPr>
              <a:t>test by using the starter code before step 2</a:t>
            </a:r>
          </a:p>
          <a:p>
            <a:endParaRPr lang="en-US" dirty="0"/>
          </a:p>
          <a:p>
            <a:pPr marL="457200" indent="-457200">
              <a:buAutoNum type="arabicPeriod" startAt="2"/>
            </a:pPr>
            <a:r>
              <a:rPr lang="en-US" b="1" dirty="0"/>
              <a:t>Implement a circular buffer</a:t>
            </a:r>
            <a:r>
              <a:rPr lang="en-US" dirty="0"/>
              <a:t>: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Welcome CS341 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udents! ” 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First display this</a:t>
            </a:r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elcome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</a:t>
            </a:r>
            <a:r>
              <a:rPr lang="en-US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dents! W”. 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Then this…</a:t>
            </a:r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lcome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Stu</a:t>
            </a:r>
            <a:r>
              <a:rPr lang="en-US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ents! We”  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and so on…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0228E-0205-4E9B-8CCD-A69D5964BD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99012" y="5279994"/>
            <a:ext cx="609600" cy="773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8EA78-609C-448C-9CFF-ED4963FFE2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5264458"/>
            <a:ext cx="762000" cy="773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EAFB8F-3E34-409F-A244-8F270CBA8D25}"/>
              </a:ext>
            </a:extLst>
          </p:cNvPr>
          <p:cNvSpPr txBox="1"/>
          <p:nvPr/>
        </p:nvSpPr>
        <p:spPr>
          <a:xfrm>
            <a:off x="2743200" y="606051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8DB7-04A2-4852-949D-357E944C49B6}"/>
              </a:ext>
            </a:extLst>
          </p:cNvPr>
          <p:cNvSpPr txBox="1"/>
          <p:nvPr/>
        </p:nvSpPr>
        <p:spPr>
          <a:xfrm>
            <a:off x="4603812" y="6053106"/>
            <a:ext cx="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6c122e25-6aea-44cb-9533-f337dbfc1912"/>
    <ds:schemaRef ds:uri="28333d97-f83f-43f0-8e2a-d0a9ba9678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11556</TotalTime>
  <Words>213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Calibri</vt:lpstr>
      <vt:lpstr>Lucida Grande</vt:lpstr>
      <vt:lpstr>Wingdings</vt:lpstr>
      <vt:lpstr>Blank Presentation</vt:lpstr>
      <vt:lpstr>CS341 Lab 5:</vt:lpstr>
      <vt:lpstr>Lab 5 Objectives:</vt:lpstr>
      <vt:lpstr>PowerPoint Presentation</vt:lpstr>
      <vt:lpstr>Hardware:</vt:lpstr>
      <vt:lpstr>Steps: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83</cp:revision>
  <dcterms:created xsi:type="dcterms:W3CDTF">2009-04-07T15:06:50Z</dcterms:created>
  <dcterms:modified xsi:type="dcterms:W3CDTF">2021-10-16T21:22:04Z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