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75BC-3D62-47B6-800B-31DE369BD1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7944-E4D3-4FF1-BF71-4149D564E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75BC-3D62-47B6-800B-31DE369BD1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7944-E4D3-4FF1-BF71-4149D564E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9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75BC-3D62-47B6-800B-31DE369BD1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7944-E4D3-4FF1-BF71-4149D564E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5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75BC-3D62-47B6-800B-31DE369BD1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7944-E4D3-4FF1-BF71-4149D564E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75BC-3D62-47B6-800B-31DE369BD1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7944-E4D3-4FF1-BF71-4149D564E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6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75BC-3D62-47B6-800B-31DE369BD1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7944-E4D3-4FF1-BF71-4149D564E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8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75BC-3D62-47B6-800B-31DE369BD1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7944-E4D3-4FF1-BF71-4149D564E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75BC-3D62-47B6-800B-31DE369BD1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7944-E4D3-4FF1-BF71-4149D564E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75BC-3D62-47B6-800B-31DE369BD1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7944-E4D3-4FF1-BF71-4149D564E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75BC-3D62-47B6-800B-31DE369BD1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7944-E4D3-4FF1-BF71-4149D564E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8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75BC-3D62-47B6-800B-31DE369BD1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C7944-E4D3-4FF1-BF71-4149D564E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75BC-3D62-47B6-800B-31DE369BD1D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C7944-E4D3-4FF1-BF71-4149D564E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2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You can have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statements inside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statements, this is called </a:t>
            </a:r>
            <a:r>
              <a:rPr lang="en-US" alt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nested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statement</a:t>
            </a:r>
            <a:r>
              <a:rPr lang="en-US" altLang="en-US" dirty="0" smtClean="0"/>
              <a:t>s.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</a:t>
            </a:r>
            <a:r>
              <a:rPr lang="en-US" dirty="0"/>
              <a:t> x &gt; 10: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print("Above ten,")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if x &gt; 20: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print("and also above 20!")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else: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print("but not above 20.")</a:t>
            </a:r>
          </a:p>
        </p:txBody>
      </p:sp>
    </p:spTree>
    <p:extLst>
      <p:ext uri="{BB962C8B-B14F-4D97-AF65-F5344CB8AC3E}">
        <p14:creationId xmlns:p14="http://schemas.microsoft.com/office/powerpoint/2010/main" val="4158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statements cannot be empty, but if you for some reason have an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statement with no content, put in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pass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statement to avoid getting an error.</a:t>
            </a:r>
            <a:r>
              <a:rPr lang="en-US" altLang="en-US" dirty="0"/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 = 200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b &gt;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pass</a:t>
            </a:r>
          </a:p>
        </p:txBody>
      </p:sp>
    </p:spTree>
    <p:extLst>
      <p:ext uri="{BB962C8B-B14F-4D97-AF65-F5344CB8AC3E}">
        <p14:creationId xmlns:p14="http://schemas.microsoft.com/office/powerpoint/2010/main" val="6947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supports the usual logical conditions from mathematics:</a:t>
            </a:r>
          </a:p>
          <a:p>
            <a:pPr lvl="1"/>
            <a:r>
              <a:rPr lang="en-US" dirty="0"/>
              <a:t>Equals: a == b</a:t>
            </a:r>
          </a:p>
          <a:p>
            <a:pPr lvl="1"/>
            <a:r>
              <a:rPr lang="en-US" dirty="0"/>
              <a:t>Not Equals: a != b</a:t>
            </a:r>
          </a:p>
          <a:p>
            <a:pPr lvl="1"/>
            <a:r>
              <a:rPr lang="en-US" dirty="0"/>
              <a:t>Less than: a &lt; b</a:t>
            </a:r>
          </a:p>
          <a:p>
            <a:pPr lvl="1"/>
            <a:r>
              <a:rPr lang="en-US" dirty="0"/>
              <a:t>Less than or equal to: a &lt;= b</a:t>
            </a:r>
          </a:p>
          <a:p>
            <a:pPr lvl="1"/>
            <a:r>
              <a:rPr lang="en-US" dirty="0"/>
              <a:t>Greater than: a &gt; b</a:t>
            </a:r>
          </a:p>
          <a:p>
            <a:pPr lvl="1"/>
            <a:r>
              <a:rPr lang="en-US" dirty="0"/>
              <a:t>Greater than or equal to: a &gt;= b</a:t>
            </a:r>
          </a:p>
          <a:p>
            <a:r>
              <a:rPr lang="en-US" dirty="0"/>
              <a:t>These conditions can be used in several ways, most commonly in "if statements" and loops.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 = 200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b &gt;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print("b is greater than a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smtClean="0"/>
              <a:t>Another way</a:t>
            </a:r>
          </a:p>
          <a:p>
            <a:r>
              <a:rPr lang="en-US" dirty="0"/>
              <a:t>if a &gt; b: print("a is greater than b")</a:t>
            </a:r>
          </a:p>
        </p:txBody>
      </p:sp>
    </p:spTree>
    <p:extLst>
      <p:ext uri="{BB962C8B-B14F-4D97-AF65-F5344CB8AC3E}">
        <p14:creationId xmlns:p14="http://schemas.microsoft.com/office/powerpoint/2010/main" val="29281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relies on indentation (whitespace at the beginning of a line) to define scope in the code. Other programming languages often use curly-brackets for this purpose.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 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 = 200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b &gt;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print("b is greater than a") # you will get an error</a:t>
            </a:r>
          </a:p>
        </p:txBody>
      </p:sp>
    </p:spTree>
    <p:extLst>
      <p:ext uri="{BB962C8B-B14F-4D97-AF65-F5344CB8AC3E}">
        <p14:creationId xmlns:p14="http://schemas.microsoft.com/office/powerpoint/2010/main" val="28941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= 200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 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b &gt;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print("b is greater than a")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else</a:t>
            </a:r>
            <a:r>
              <a:rPr lang="en-US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print("a is greater than b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smtClean="0"/>
              <a:t>Another way:</a:t>
            </a:r>
          </a:p>
          <a:p>
            <a:r>
              <a:rPr lang="en-US" dirty="0"/>
              <a:t>a = 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 = 330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print("A") if a &gt; b else print("B")</a:t>
            </a:r>
          </a:p>
        </p:txBody>
      </p:sp>
    </p:spTree>
    <p:extLst>
      <p:ext uri="{BB962C8B-B14F-4D97-AF65-F5344CB8AC3E}">
        <p14:creationId xmlns:p14="http://schemas.microsoft.com/office/powerpoint/2010/main" val="1320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elif</a:t>
            </a:r>
            <a:r>
              <a:rPr lang="en-US" dirty="0"/>
              <a:t> keyword is pythons way of saying "if the previous conditions were not true, then try this condition".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 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b &gt;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print("b is greater than a")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elif</a:t>
            </a:r>
            <a:r>
              <a:rPr lang="en-US" dirty="0"/>
              <a:t> a == b: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print("a and b are equal")</a:t>
            </a:r>
          </a:p>
        </p:txBody>
      </p:sp>
    </p:spTree>
    <p:extLst>
      <p:ext uri="{BB962C8B-B14F-4D97-AF65-F5344CB8AC3E}">
        <p14:creationId xmlns:p14="http://schemas.microsoft.com/office/powerpoint/2010/main" val="7605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</a:t>
            </a:r>
            <a:r>
              <a:rPr lang="en-US" dirty="0" err="1" smtClean="0"/>
              <a:t>elif</a:t>
            </a:r>
            <a:r>
              <a:rPr lang="en-US" dirty="0" smtClean="0"/>
              <a:t>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else keyword catches anything which isn't caught by the preceding conditions.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 200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 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b &gt;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print("b is greater than a")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elif</a:t>
            </a:r>
            <a:r>
              <a:rPr lang="en-US" dirty="0"/>
              <a:t> a == b: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print("a and b are equal")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else: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print("a is greater than b")</a:t>
            </a:r>
          </a:p>
        </p:txBody>
      </p:sp>
    </p:spTree>
    <p:extLst>
      <p:ext uri="{BB962C8B-B14F-4D97-AF65-F5344CB8AC3E}">
        <p14:creationId xmlns:p14="http://schemas.microsoft.com/office/powerpoint/2010/main" val="16593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 keyword is a logical operator, and is used to combine conditional statements: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 200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 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 = 500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a &gt; b and c &gt;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print("Both conditions are True")</a:t>
            </a:r>
          </a:p>
        </p:txBody>
      </p:sp>
    </p:spTree>
    <p:extLst>
      <p:ext uri="{BB962C8B-B14F-4D97-AF65-F5344CB8AC3E}">
        <p14:creationId xmlns:p14="http://schemas.microsoft.com/office/powerpoint/2010/main" val="28781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9" y="1577431"/>
            <a:ext cx="10515600" cy="4351338"/>
          </a:xfrm>
        </p:spPr>
        <p:txBody>
          <a:bodyPr/>
          <a:lstStyle/>
          <a:p>
            <a:pPr lvl="0"/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keyword is a logical operator, and is used to combine conditional statements</a:t>
            </a:r>
            <a:r>
              <a:rPr lang="en-US" altLang="en-US" dirty="0"/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 200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 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 = 500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a &gt; b or a &gt; c: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print("At least one of the conditions is True")</a:t>
            </a:r>
          </a:p>
        </p:txBody>
      </p:sp>
    </p:spTree>
    <p:extLst>
      <p:ext uri="{BB962C8B-B14F-4D97-AF65-F5344CB8AC3E}">
        <p14:creationId xmlns:p14="http://schemas.microsoft.com/office/powerpoint/2010/main" val="10742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</TotalTime>
  <Words>73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Verdana</vt:lpstr>
      <vt:lpstr>Office Theme</vt:lpstr>
      <vt:lpstr>Conditional Statements</vt:lpstr>
      <vt:lpstr>Conditional Statement</vt:lpstr>
      <vt:lpstr>If statement</vt:lpstr>
      <vt:lpstr>Indentation </vt:lpstr>
      <vt:lpstr>If-else statement</vt:lpstr>
      <vt:lpstr>elif</vt:lpstr>
      <vt:lpstr>If-elif-else</vt:lpstr>
      <vt:lpstr>And</vt:lpstr>
      <vt:lpstr>Or </vt:lpstr>
      <vt:lpstr>Nested If </vt:lpstr>
      <vt:lpstr>The pass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>Lenovo</dc:creator>
  <cp:lastModifiedBy>Lenovo</cp:lastModifiedBy>
  <cp:revision>5</cp:revision>
  <dcterms:created xsi:type="dcterms:W3CDTF">2021-03-18T04:42:35Z</dcterms:created>
  <dcterms:modified xsi:type="dcterms:W3CDTF">2021-03-18T09:07:55Z</dcterms:modified>
</cp:coreProperties>
</file>