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41:26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14410 6778 24 0,'-31'1'247'15,"4"1"13"-15,3-2 22 16,5 0-75-16,6-2-42 0,4 1-24 15,3 0 0-15,4-2-1 16,2 0-7-16,5-2-13 16,1 0-25-16,2 0-18 15,5-1-22-15,4-2-13 16,5-1-13-16,3 0-9 0,9-2-7 16,5 1 0-16,7 0 2 15,10-1-1-15,8 1 8 16,10-4 20-16,10 1 15 0,11-6 10 15,11 0 2-15,13-3 1 16,10-4-5-16,15-2-15 16,6 0-18-16,13-1-16 15,3 3-6-15,6 3-6 16,4 4-4-16,-1 3-2 0,4 1 1 16,-1 2 4-16,1-1-1 15,-2 0 10-15,-1-1 5 16,6-3 1-16,4-3 1 15,-1-5-5-15,-2-3 2 16,-9-1-9-16,-7-2-13 0,-13 4-11 16,-9-3-5-16,-9 6 0 15,-6-1 1-15,-15 1 0 16,-4 1 3-16,-10 2 12 16,-8 1 4-16,-7 3 2 0,-7 1 0 15,-10 3 1-15,-7 0-1 16,-8 2 1-16,-10 4-1 15,-5 2-2-15,-9 0-4 16,-6 3-1-16,-2 0-2 0,-5 0-6 16,-4 2-14-16,-3 1-19 15,-3 0-27-15,-3 0-54 16,-3 1-102-16,-1-1-134 16,-5 3-56-16,-7 0-15 15,-2-1 11-15,-10-7 43 0</inkml:trace>
  <inkml:trace contextRef="#ctx0" brushRef="#br0" timeOffset="4896.38">26088 2830 105 0,'-4'-55'279'16,"-6"5"35"-16,-4 7 27 16,-2 7-105-16,-1 4-59 0,2 6-27 15,1 2-31-15,5 8-27 16,2 3-24-16,6 5-21 16,1 7-14-16,1 8-14 15,2 11 0-15,1 16 3 0,-4 15 12 16,0 21 7-16,-5 24 2 15,-2 28-1-15,3 24 4 16,-2 14-6-16,6 10-9 16,1-6-7-16,5-11-6 0,1-16 1 15,1-14-6-15,1-17-6 16,4-15-23-16,-4-19-49 16,5-18-117-16,1-11-139 15,-1-17-75-15,0-16-33 16,-3-14-4-16,0-11 37 0</inkml:trace>
  <inkml:trace contextRef="#ctx0" brushRef="#br0" timeOffset="5595.58">26015 2757 131 0,'-14'-50'232'0,"3"3"31"15,10 1-42-15,2 3-65 0,13 2-41 16,7-1-16-16,18 4-11 16,15-3-27-16,20 0-15 15,20 1-10-15,21 0-7 0,20-2-12 16,18 2 11-16,14-2 10 15,15-1 5-15,6 2-2 16,0-1-2-16,-4 6 6 0,-15 2-18 16,-16 5-16-16,-14 3-19 15,-8 6-11-15,-12 2-5 16,-16 3 1-16,-12 2 1 0,-9 4-2 16,-12 2 13-16,-13 6 6 15,-12 4 4-15,-8 4 1 0,-11 10-1 16,-6 7 10-16,-9 13 2 15,-5 13-1-15,-7 14-1 16,-4 18 5-16,-3 17 1 16,4 19-3-16,-1 14 4 0,5 10 0 15,6 5-3-15,5 1 0 16,11-6 2-16,4-3 2 16,4-2 0-16,0-7 0 15,0-3 6-15,0-13 0 0,-5-5-6 16,-2-12-2-16,-5-10-2 15,-2-10-1-15,-7-10 1 16,-1-11 9-16,-4-13 18 16,-4-6 10-16,-7-13 5 0,-7-7 5 15,-15-9-6-15,-11-8-14 16,-19-8-20-16,-20-2 0 16,-25-2 10-16,-31-2 9 15,-29 4 25-15,-31 3 26 0,-26 7 17 16,-14 7-10-16,-6 9-10 15,10 7-15-15,18 6-26 16,19 5-49-16,23 3-149 16,15 2-197-16,23-1-107 15,17-5-58-15,17-5-26 16,17-12 9-16</inkml:trace>
  <inkml:trace contextRef="#ctx0" brushRef="#br0" timeOffset="6399.09">23644 3996 173 0,'-80'-6'317'0,"4"-3"26"16,4 0 17-16,8 1-104 15,12 2-83-15,9 1-46 16,15-3-26-16,12-2-27 0,16 1-14 16,16-1-13-16,16 0-23 15,20-4-10-15,14-3 1 16,18-2 1-16,11-5 1 16,13-1-4-16,7-2-5 15,2-3-3-15,-1 0 11 0,-4 3 5 16,-7 1 0-16,-7 4-2 15,-11 2 2-15,-13 5 0 16,-12 2-18-16,-18 5-13 16,-14 4-12-16,-8 4-7 15,-14 0-6-15,-8 3-8 0,-8 1 1 16,-9-1 3-16,-2 0-1 16,-8-1-1-16,-1-4 1 15,-7-1 8-15,-2-4 4 16,-4-1 1-16,-1-6 17 0,-2-2 10 15,2-2 5-15,3 0 0 16,2 0 2-16,4 2-1 16,8 2-2-16,8 1-8 15,5 1 0-15,12 3 0 16,8 0-3-16,11 3 1 0,11 2-4 16,8 4 3-16,10 4 14 15,7 2 11-15,4 3 3 16,5 4 4-16,0 2 4 15,2 5 3-15,-11 2-11 16,-3 5 0-16,-12 4 10 0,-11 9 25 16,-16 8 27-16,-17 10 14 15,-20 14 4-15,-14 6-4 16,-11 0-21-16,0-6-37 16,7-10-54-16,12-12-167 15,12-9-160-15,26-15-85 0,20-19-33 16,30-17-16-16,32-23 17 15</inkml:trace>
  <inkml:trace contextRef="#ctx0" brushRef="#br0" timeOffset="7361.72">29057 3168 263 0,'-50'-8'337'16,"0"1"37"-16,4-1 54 0,5 1-112 16,8-1-59-16,8 0-28 15,10-1-10-15,14 1-27 16,12-3-47-16,21-1-46 16,20-3-39-16,20-2-24 15,20-3-18-15,15-4-6 0,12-2-12 16,6-1-7-16,-2 0 12 15,0 3 1-15,-2 0 5 16,-5 2-9-16,-9 1 0 16,-8 3-2-16,-12-1-16 0,-8 5-7 15,-14 1-1-15,-10 3 3 16,-12 1 5-16,-10 4 7 16,-7 0-5-16,-9 1-13 15,-9 1-24-15,-8-1-23 0,-10 1-16 16,-9 0-24-16,-12 1-16 15,-7 0 4-15,-10-1 19 16,1-2 22-16,-1-1 22 16,6 0 24-16,2-1 27 0,12-1 18 15,7 2 12-15,10-1 5 16,13 2 4-16,14 0-4 16,17 0-1-16,12 3-4 15,13 4-5-15,11 5-1 0,2 10-6 16,-3 5-1-16,0 12 4 15,-14 6 5-15,-8 7 7 16,-16 6 9-16,-21 6 10 16,-18 2 3-16,-26 7-15 15,-30 2-135-15,-24 2-170 0,-18-3-95 16,-10-12-51-16,-1-13-26 16,-2-12-7-16</inkml:trace>
  <inkml:trace contextRef="#ctx0" brushRef="#br0" timeOffset="7965.77">23281 4600 105 0,'3'-35'318'0,"2"-2"46"0,1 1 50 16,2 3-61-16,0 0-53 15,-2 5-25-15,-2 4-25 16,-1 6-30-16,-2 4-44 16,-1 7-36-16,0 9-45 15,5 6-41-15,-4 12-27 16,4 7-12-16,-2 10-6 0,2 9-9 15,-2 5-3-15,2 8-20 16,0 4-44-16,1 2-77 16,0 2-112-16,4-1-157 0,2 1-84 15,8-9-29 1,2-9 24-16,6-16 63 0</inkml:trace>
  <inkml:trace contextRef="#ctx0" brushRef="#br0" timeOffset="8697.21">23765 4681 272 0,'0'-36'369'15,"-5"4"32"-15,-3 7 27 16,0 4-132-16,2 4-92 0,-1 5-55 16,1 5-38-16,0 7-32 15,3 11-24-15,1 10-24 16,2 7-17-16,3 9-8 15,-1 3-2-15,1 4 0 16,1-3 0-16,0-2 0 0,-1-6 3 16,0-3 1-16,0-7 5 15,1-7 14-15,-1-7 8 16,3-9 6-16,2-10 0 16,-2-13 1-16,5-9-4 0,3-8-20 15,2-8-4-15,3 1-7 16,3-2-3-16,-2 6-3 15,0 5-1-15,-1 10 0 16,-2 4-2-16,5 12-3 16,-4 9 0-16,2 8-1 0,-2 13-3 15,-6 10 3-15,2 8 0 16,-4 9 4-16,-4 5 6 16,-1-2 3-16,0-1-1 15,4-5 1-15,-1-7-2 16,4-10-5-16,1-9-9 0,5-9-16 15,4-14-35-15,5-12-29 16,1-13-29-16,6-11-17 16,-1-10-5-16,0-5 11 15,-3-3 29-15,0 1 35 16,-1 3 30-16,-6 6 24 0,-4 7 16 16,-8 9 17-16,-4 10 7 15,-6 7 12-15,-2 11 7 16,-4 6 3-16,-2 7-3 0,-2 10-6 15,1 4-8-15,3 6-8 16,2 4-9-16,3 6-10 16,5 4-2-16,1 7-6 15,4 8 3-15,-1 3 4 16,-1 12 5-16,0 5 12 16,3 9 3-16,-5 7 3 15,1 3 10-15,-2 2-10 0,1-3-10 16,-5-4-12-16,1-6-12 15,-2-9-27-15,-3-13-63 0,-3-14-112 16,-2-16-124-16,-4-19-61 16,-2-17-29-16,2-20 6 15,-2-21 43-15</inkml:trace>
  <inkml:trace contextRef="#ctx0" brushRef="#br0" timeOffset="9501.48">24380 4792 249 0,'4'-64'363'15,"5"7"25"-15,1 11 14 16,5 5-131-16,3 7-88 0,8 5-54 16,-3 6-37-16,6 7-23 15,-7 7-12-15,3 7-5 16,-6 6-17-16,-4 9-8 16,-11 5 1-16,-8 4 0 15,-9 7-16-15,-6-1-5 16,-5 3-7-16,3-4-8 0,3-2-8 15,3-7-6-15,4-4 8 16,10-7-13-16,6-9-12 16,9-7-20-16,8-8-16 15,5-5-7-15,7-5-2 16,4-7 15-16,0 1 15 0,-1-5 26 16,-4 4 23-16,-4 2 27 15,-7 5 34-15,-10 7 25 16,-6 6 25-16,-7 8 7 0,-10 10-5 15,-7 10-15-15,-5 11-23 16,-3 10-24-16,1 5-21 16,4 5-14-16,4 0-2 15,8-3-5-15,7-6-3 16,7-7 1-16,8-8 4 0,9-13 0 16,9-10-1-16,6-15 1 15,1-12-1-15,3-14-3 16,-5-6-2-16,-4-4 3 15,-6 1 2-15,-5 4 6 16,-7 12-1-16,-7 10 2 16,-6 13-4-16,-2 16-3 0,-2 14 1 15,-1 17-9-15,4 10 0 16,5 6 0-16,7 1 1 16,9-5-4-16,8-9 3 15,6-12 1-15,5-14-10 0,3-18-24 16,1-15-33-16,-2-19-20 15,-4-15-21-15,-7-12-3 16,-2-12-4-16,-7-11 25 16,-6-6 30-16,-2-2 21 0,-6 4 24 15,-3 7 22-15,-4 13 26 16,-2 13 25-16,-4 13 9 16,-2 14 12-16,-1 15 3 15,1 18-5-15,-3 16-13 16,0 18-13-16,1 23-7 0,3 15-6 15,3 13-7-15,3 11-10 16,3 8-7-16,2 4-10 16,2 4-1-16,1-4-2 15,0-1-1-15,0-6-3 16,1-11-28-16,-1-13-92 0,4-12-159 16,0-16-100-16,-1-17-53 15,2-15-24-15,-4-17 15 16</inkml:trace>
  <inkml:trace contextRef="#ctx0" brushRef="#br0" timeOffset="9930.59">25284 4773 52 0,'-40'-32'357'0,"1"6"40"15,7-1 34-15,10 7 19 16,6 0-142-16,14 2-99 16,14-3-55-16,13 0-34 0,15-1-35 15,10-2-39-15,10-2-24 16,7-1-17-16,-3 1-10 15,4-1-1-15,-10 3-2 0,-7 3 2 16,-10 1 3-16,-11 6 4 16,-14 5 6-16,-8 3 7 15,-9 3 3-15,-11 5 2 16,-5 2 8-16,-4 4 5 16,1 2 6-16,-2 3 4 0,4 6 3 15,4 0 0-15,8 5-3 16,6 1-3-16,6 0-6 15,11 2-2-15,5 0 1 16,6-2 0-16,6 1 1 16,-1 1-7-16,2-4-7 15,-5-1-3-15,-6-1-9 0,-6-2 17 16,-12-1 11-16,-11 0 14 16,-9 2 8-16,-15 2-1 15,-6 1 0-15,-7-4-47 16,1-3-140-16,4-9-254 0,12-10-137 15,10-16-70-15,20-12-34 16,16-15 6-16,25-19 112 16</inkml:trace>
  <inkml:trace contextRef="#ctx0" brushRef="#br0" timeOffset="10747.72">30108 3946 94 0,'-4'-46'308'16,"-5"1"38"-16,0 4 41 16,-4 3-50-16,-8 7-83 15,-4 6-49-15,-5 5-25 16,-5 11-32-16,-4 9-34 0,-5 12-32 15,-4 15-25-15,-1 11-13 16,3 16-9-16,4 9-7 16,9 5-6-16,12 0-3 15,11-1-8-15,15-5-2 0,14-6-4 16,13-9-4-16,7-12-1 16,12-10-1-16,4-13 1 15,3-16 3-15,-5-9-2 16,-4-14 1-16,-9-13 1 15,-14-12 0-15,-10-8-4 0,-15-7-4 16,-14-4-3-16,-8 1-7 16,-14 8-4-16,-4 8-5 15,-6 12-19-15,0 17-59 16,2 17-112-16,5 14-137 0,8 17-71 16,12 11-36-16,17 7 1 15,14 3 48-15</inkml:trace>
  <inkml:trace contextRef="#ctx0" brushRef="#br0" timeOffset="11329.75">30306 3963 288 0,'17'-32'396'0,"-8"4"47"16,-7 5 32-16,-8 3-138 0,-7 10-97 15,-9 10-65-15,-4 10-56 16,-4 13-49-16,4 12-31 15,-3 8-22-15,10 6-11 16,2 3-8-16,10-3-5 0,7-6-2 16,8-5 2-16,10-9 0 15,2-8 5-15,7-8 4 16,7-15 5-16,1-13-1 16,3-10 3-16,1-10-3 0,-1-14-1 15,-3-4-5-15,-1 2-1 16,-10 1 1-16,-2 8-6 15,-7 10 3-15,-3 14 2 16,-7 15 1-16,-2 18 0 0,-2 15 0 16,4 12 4-16,1 8 4 15,2 1-3-15,3-2-1 16,8-7-4-16,2-9-1 16,3-9-2-16,3-14-2 15,3-15-3-15,1-13 2 16,1-18 0-16,1-14-1 15,0-11-3-15,-4-10 0 0,1-5 1 16,-2-5 2-16,-4 0 3 16,-2 4 5-16,-5 8 6 15,-3 11 2-15,-4 13-3 16,-5 13-1-16,-4 14 1 0,-4 18 0 16,-2 18-6-16,-1 18 3 15,0 17 5-15,2 13-2 16,4 9 2-16,0 9-4 15,4 3-18-15,0-4-57 0,3-3-68 16,-4-10-102-16,0-10-132 16,-1-10-65-16,-2-12-14 15,-3-13 31-15,-2-14 58 16</inkml:trace>
  <inkml:trace contextRef="#ctx0" brushRef="#br0" timeOffset="11693.71">30797 4010 117 0,'-27'-43'277'15,"7"6"12"-15,10 4 7 16,10 7-120-16,13 4-80 0,12 5-49 16,10 3-27-16,10 6-15 15,5 3-7-15,3-2 1 16,-1 2-6-16,-4 0 3 16,-4 1 3-16,-8 0 23 0,-6-2 22 15,-8 0 27-15,-7 4 14 16,-5 2 7-16,-9 5 7 15,-2 8-5-15,-7 13-15 16,0 13-24-16,-2 15-9 16,1 13-2-16,6 10-10 0,3 7-10 15,3 3-11-15,3 4-6 16,3 0 0-16,3-3-5 16,1-6 2-16,0-7-4 15,-1-5 2-15,2-10 4 16,-6-11-5-16,-2-10-4 0,-3-9-34 15,-4-12-65-15,-4-13-91 16,-6-12-108-16,-7-14-60 16,1-14-33-16,0-20 17 0,4-14 54 15</inkml:trace>
  <inkml:trace contextRef="#ctx0" brushRef="#br0" timeOffset="12443.52">31225 4021 165 0,'19'-73'214'16,"8"13"3"-16,2 10-56 0,1 12-71 15,1 9-29-15,3 8-10 16,-4 10 6-16,-4 7 22 16,-2 8 12-16,-4 5 13 0,-8 7 6 15,-9 5 7-15,-6 5 1 16,-11 3-13-16,-7 1-24 16,-6 0-14-16,-1 0-16 15,2-3-14-15,9-6-13 0,4-6-14 16,12-8-3-16,9-8-7 15,7-10-9-15,10-10-2 16,7-8-2-16,1-5 2 0,4-3 3 16,-2 1-4-16,-4 1 6 15,-5 5 3-15,-5 5 8 16,-8 7 3-16,-5 8 10 16,-5 7 15-16,-7 11 7 0,-4 12 7 15,-5 10-1-15,-4 10 0 16,2 7-6-16,0 2-8 15,3 2-11-15,3-7-8 16,8-4-3-16,5-8 6 0,6-7 3 16,3-13 1-16,7-13 0 15,7-15 5-15,1-15-1 16,2-12-8-16,2-13-8 0,-1-7-8 16,-4-3-3-16,-2 2-6 15,-7 12-1-15,-4 9 1 16,-7 16 2-16,-6 16 5 15,-2 21 5-15,-4 12 1 0,0 16 4 16,2 8 5-16,6 8 1 16,2-6-6-16,4-3 2 15,7-9-2-15,5-10 0 16,2-16-7-16,7-13-4 0,4-14-12 16,-3-18-27-16,6-13-32 15,-4-12-18-15,1-12-14 16,-5-8-18-16,0-12-2 0,-4-3 20 15,-3 2 27-15,-3 6 21 16,-3 12 22-16,-8 15 29 16,-2 13 20-16,-3 13 12 15,-5 12 17-15,-1 10 5 0,-3 16 2 16,0 11-2-16,-2 12 0 16,-2 14-5-16,1 12-13 15,1 13-13-15,0 11-4 16,-4 7-7-16,-1 9-34 0,-1 2-56 15,-2 1-80-15,0-4-87 16,5-6-76-16,0-15-38 16,1-10 5-16,2-17 48 0</inkml:trace>
  <inkml:trace contextRef="#ctx0" brushRef="#br0" timeOffset="12942.77">32112 3816 175 0,'14'-53'280'0,"7"3"36"15,1 4-37-15,6 4-76 16,4 5-52-16,3 2-34 0,3 7-45 16,2 5-35-16,-3 5-24 15,-2 7-13-15,-8 6-2 16,-6 5 4-16,-6 5 12 16,-8 6 15-16,-7 5 27 0,-5 6 21 15,-7 2 10-15,-3 1 12 16,0 1-4-16,3-2-6 15,6 1-18-15,7-4-15 16,11 0-1-16,10-3-3 0,8-3-1 16,8 2 11-16,6-4 9 15,-5 0 8-15,-1-1 6 0,-6 0 11 16,-8 0 20-16,-6-4 15 16,-10 1 19-16,-9 0 4 15,-11 2-17-15,-9 1-17 16,-9 2-36-16,-2 3-42 0,0 0-69 15,4-2-86-15,7-3-98 16,12-2-105-16,6-6-106 16,14-4-86-16,11-8-4 0,11-6 41 15,8-5 92-15,7-3 118 16,4-4 140-16,-1 2 124 16,2 4 76-16,-3 3 71 0,-3 5 46 15,-7 7 30-15,-8 8 9 16,-8 1-9-16,-10 6-19 15,-12 0-63-15,-10 3-241 0,-14-1-152 16,-13-1-92-16,-12-5-56 16,-13-3-28-16</inkml:trace>
  <inkml:trace contextRef="#ctx0" brushRef="#br0" timeOffset="16409.73">26741 2955 89 0,'6'-24'150'16,"1"6"10"-16,-6 2-3 0,-1 4-12 16,-6 5-21-16,-5 4-31 15,-6 8-32-15,-12 7-20 16,-4 9-13-16,-8 5-12 15,-7 10-3-15,-3-1-8 16,3 5-5-16,1-3-2 0,10-4 0 16,10-6 4-16,14-6-4 15,13-11-3-15,19-12-13 16,13-10-9-16,12-11-5 16,15-9-7-16,-1-5-4 15,2-1 4-15,-1 0 16 0,-10 7 9 16,-3 5 1-16,-8 10 8 15,-7 9 10-15,-5 11 2 16,-9 11 8-16,-8 13 13 16,-10 9 42-16,-11 13 33 0,-10 9 13 15,-8 5 6 1,-3 4-4-16,2-3-12 0,4-11-42 16,14-13-28-16,19-15-35 15,20-20-98-15,21-22-119 16,25-29-61-16,14-20-32 15,11-13-23-15,-5-1 4 0</inkml:trace>
  <inkml:trace contextRef="#ctx0" brushRef="#br0" timeOffset="16548.05">27418 3031 31 0,'-27'58'256'0,"-6"6"10"16,-2 0-16-16,6-4-76 15,9-11-56-15,15-8-31 16,14-15-66-16,17-13-88 15,15-13-104-15,8-15-48 16,10-7-28-16,4-5-32 0</inkml:trace>
  <inkml:trace contextRef="#ctx0" brushRef="#br0" timeOffset="16762.68">27737 3413 15 0,'-5'30'150'0,"8"-7"-27"16,10-8-33-16,15-12-57 15,14-11-38-15,10-6-18 16,8-6-15-16,1 3-9 16,-2 5 2-16,-7 8 31 0,-8 12 25 15,-9 11 10-15,-8 11 19 16,-7 9 15-16,-7 2-1 16,-4 4-12-16,-2-5-90 15,-1-5-47-15,2-13-33 16,6-14-22-16</inkml:trace>
  <inkml:trace contextRef="#ctx0" brushRef="#br0" timeOffset="18009.45">24318 1850 54 0,'23'-56'217'0,"-1"5"47"16,-1 6-37-16,-3 3-12 15,-2 11-12-15,-4 4-16 0,-2 4-33 16,-4 6-43-16,-1 6-35 15,-1 2-35-15,-1 9-18 0,-1 5-8 16,-4 13-1-16,-1 9 0 16,-3 11 0-16,-2 9 2 15,-1 6 0-15,-1 7-6 0,-2 6-6 16,2 0-1-16,-1 1-3 16,3-4-5-16,3-4-4 15,1-9 1-15,-1-11 2 16,1-7 2-16,3-6 9 0,-2-11 5 15,0-11 3-15,0-11 1 16,0-13-1-16,1-11-2 16,4-11-4-16,-1-10-2 0,6-9-3 15,5-11-2-15,1-6-4 16,4-2-3-16,5-4 7 0,0 2 8 16,5 7 4-16,2 9 3 15,-3 11 7-15,5 12 3 16,-1 11-4-16,3 15-4 0,2 12-2 15,3 14 3-15,-1 14-1 16,-2 17 1-16,0 11 3 0,-3 12-2 16,-4 7-2-16,-4 4-2 15,-7 2 0-15,-1 0-14 16,-7-2-39-16,-4-6-72 16,-3-5-135-16,-4-10-95 0,1-7-51 15,-4-15-16-15,-2-9 19 16</inkml:trace>
  <inkml:trace contextRef="#ctx0" brushRef="#br0" timeOffset="18627.98">24523 2121 60 0,'-30'-10'268'16,"8"-1"47"-16,9-3 35 0,9-4-84 15,7-4-53-15,13-4-33 16,11-6-33-16,9-3-45 0,11-5-38 15,9-4-64-15,-2-2-74 16,3 0-62-16,-2 0-41 16,-3 3-16-16,-8 5-5 0,-5 1 32 15,-9 2 57-15,-4 4 64 16,-7 2 44-16,-5 2 27 16,-3 3 30-16,-3 0 31 0,-1 1 28 15,-1 3 13-15,-2 1 28 16,1 1 24-16,-2 3 10 15,1 3-8-15,-1 2-13 0,-2 2-22 16,3 3-34-16,-3 2-39 16,5 8-32-16,-3 8-15 15,2 10-12-15,2 9-2 16,1 10 0-16,-1 5-1 0,1 7-2 16,0 1-4-16,0-1-5 15,1-1-3-15,-1-6 2 0,-3-6-2 16,0-7 2-16,-3-6 1 15,-1-11 0-15,-2-8 0 0,-1-9-4 16,2-12-2-16,2-9-8 16,5-9-10-16,5-8-6 15,4-5-11-15,7-1-10 0,7 0-12 16,3 3 2-16,5 5-1 16,2 7 7-16,-2 4 9 15,1 9 8-15,1 6 13 0,-6 7 4 16,0 8 7-16,-6 6 7 15,-3 7 1-15,-9 6 7 16,-3 3 3-16,-12 5 2 0,-7 4 3 16,-8 0 0-16,-6 3-2 15,-5-3-21-15,0 0-52 0,2-7-66 16,-1-4-90-16,6-6-101 16,6-7-52-16,6-8-6 15,14-12 30-15</inkml:trace>
  <inkml:trace contextRef="#ctx0" brushRef="#br0" timeOffset="18961.56">26007 1414 68 0,'27'-25'234'0,"-7"7"14"0,-10 7-34 16,-7 7-48-16,-7 4-45 16,-10 12-41-16,-8 3-24 15,-1 5-10-15,-2 5-15 0,3-2-8 16,6 3-9-16,5-3-6 15,10 0-8-15,7-4-7 16,8-3 1-16,5-3 11 0,8-3 4 16,3-2 4-16,8-1 4 15,-2-2 2-15,1 0-6 16,-3-1-4-16,0 6-3 0,-7 2-1 16,-6 4 5-16,-8 4 3 15,-8 2 3-15,-11 2 2 16,-10 3-1-16,-13 0-3 0,-1-1-7 15,-5-2-4-15,-1-7-3 16,3-2-3-16,2-8-1 0,1-7-31 16,4-7-97-16,9-8-91 15,4-9-46-15,13-4-28 16,13-9-7-16</inkml:trace>
  <inkml:trace contextRef="#ctx0" brushRef="#br0" timeOffset="19246.53">26687 1151 21 0,'17'-26'283'16,"-4"3"41"-16,-8 2 56 0,-2 3-33 15,-3 3-17-15,-1 3-30 16,-1 2-38-16,1 1-31 0,1 2-54 16,1 3-61-16,1 3-48 0,1 2-27 15,3 8-21-15,0 1-9 16,1 7-6-16,2 5-8 0,1 7-9 15,-2 6-4-15,-2 9-1 16,-1 5-3-16,1 6-3 16,-5 4-2-16,3-1-4 15,0 0-48-15,0-6-96 0,0-4-140 16,0-10-106-16,-3-4-51 16,-4-11-20-16,-3-8 37 0,-6-10 89 15</inkml:trace>
  <inkml:trace contextRef="#ctx0" brushRef="#br0" timeOffset="19567.12">26591 1458 21 0,'-2'-27'179'0,"9"1"17"15,2-1-47-15,12 2-46 16,5-1-16-16,6 0-9 0,5 3-14 16,2 0-16-16,2 3-15 15,0 3-8-15,5 2-17 0,-2 4-6 16,0 4-4-16,-2 2 1 0,-4 7-5 15,-2 4 10-15,-2 6 15 16,-5 7 17-16,-7 5 21 16,-1 4 16-16,-7 4 13 0,-3 0 10 15,-5 1 1-15,-2-4 0 16,-3-5 12-16,2-2 35 0,-3-7 15 16,4-8-10-16,-4-8-3 15,4-12-10-15,2-7-28 0,2-9-54 16,5-9-29-16,8-3-9 15,-3-4-16-15,5 0-27 0,1 3-97 16,-2 7-184-16,0 10-93 16,-2 8-48-16,1 10-23 0,2 5 1 15</inkml:trace>
  <inkml:trace contextRef="#ctx0" brushRef="#br0" timeOffset="20007.99">27750 1453 152 0,'8'-22'303'15,"4"-2"49"-15,-2-2-19 0,-2 1-18 16,-3 1-20-16,0 2-32 16,-1 5-44-16,-3 2-41 0,-2 3-41 15,-4 3-45-15,-8 3-24 0,-1 6-21 16,-10 6-13-16,-2 6-5 15,-5 5-2-15,-2 5 2 16,3 3-7-16,3 1 0 0,5 0-6 16,6-1-7-16,5-4 0 15,4-4-5-15,7-1 1 16,9-8-1-16,4-5 0 0,5-6 3 16,6-9 3-16,0-2-3 15,1-7-1-15,0-2-4 16,-3-1-2-16,-4 2 0 0,-1 4-4 15,-5 5-4-15,-3 2 5 0,0 10 3 16,-1 6 3-16,2 9 0 16,1 7-2-16,0 4 4 15,4 2-7-15,3-1-8 0,6-1-67 16,4-5-191-16,7-5-145 16,5-11-77-16,4-5-38 15,0-11-14-15,3-7 54 0</inkml:trace>
  <inkml:trace contextRef="#ctx0" brushRef="#br0" timeOffset="20260.72">28383 1158 51 0,'-1'-10'260'0,"-6"1"59"0,1 1 44 16,-3 5-64-16,-3 0-31 0,0 3-32 16,-1 0-41-16,-1 4-53 15,-5 2-55-15,0 5-32 0,3 1-23 16,-3 3 0-16,5 3-2 0,0 2 1 15,6 2-2-15,5-2 3 16,3 0-5-16,8 0-12 16,7-5-3-16,6-1-11 15,9-4-10-15,9-6-13 0,4-4-49 16,4-6-80-16,3-6-92 16,0-3-69-16,-2-7-62 0,-3-1-32 15,-3-5 28-15,-5-4 70 0,-7-6 86 16</inkml:trace>
  <inkml:trace contextRef="#ctx0" brushRef="#br0" timeOffset="20443.73">28780 886 5 0,'2'-43'145'0,"-4"2"27"16,0 7 16-16,2 5-1 15,-1 5-14-15,1 7-28 0,0 4-31 16,1 9-28-16,-1 9-20 0,2 12-3 16,0 7 10-16,-2 9 11 0,3 9 3 15,2 4 1-15,-1 9-9 16,1 5-19-16,0 4-19 15,-5 2-23-15,-4 5-57 0,-2-2-136 16,-5-1-106-16,2-8-52 16,1-5-28-16,2-13-10 15</inkml:trace>
  <inkml:trace contextRef="#ctx0" brushRef="#br0" timeOffset="20761.82">28663 1085 26 0,'7'-12'169'0,"8"-1"8"0,9 3-69 15,6 1-38-15,8 0-25 0,5 0-13 16,6 1-9-16,1 1-9 0,-1 0 1 16,2 2-6-16,-5-2-1 15,-2 2-3-15,-8 0-4 0,-6 2 3 16,-5 3 5-16,-6 5 37 0,-6 5 40 15,-8 7 47-15,-7 7 38 16,-6 5 26-16,-1 7-1 0,-2-2-26 16,4 8-33-16,4-2-39 15,6-2-33-15,7-3-30 16,10-4-9-16,7-6-30 0,8-7-93 16,6-5-158-16,8-8-84 15,0-7-41-15,-1-6-21 0,-3-9 5 16</inkml:trace>
  <inkml:trace contextRef="#ctx0" brushRef="#br0" timeOffset="21358.74">29639 1020 193 0,'-5'-12'218'0,"1"2"8"0,4 0-98 15,2 3-58-15,3 1-33 16,2 2-18-16,3 3-9 0,1 2-6 15,2 4-3-15,-2 4-2 16,-1 0-1-16,-5 3 9 0,-1 0 13 16,-4 5 12-16,-2-2 21 0,-4 3 16 15,0-1 14-15,-1 0 0 16,-1 2-7-16,3 1-11 0,0 2-16 16,5 0-11-16,0 2-15 15,5-3-4-15,2 0-7 0,3-3-5 16,3-2-2-16,0-5-2 15,3-6-1-15,2-5-2 16,-1-5-2-16,0-10 7 0,1-2 2 16,-2-5-2-16,1-6 2 0,1-1 0 15,0-3 7-15,1 0-8 0,-4 4-4 16,0 3-2-16,-2 3 0 16,-3 8-4-16,0 4 0 0,-2 6 4 15,0 8 6-15,2 4 9 16,-6 6 13-16,1 2 6 0,-3 4 3 15,-1 0 0-15,1-1-2 0,0-3-8 16,-2 0-5-16,1-7 19 16,-1 1 17-16,3-5 11 0,2-4 3 15,3-5 4-15,3-4-5 0,5-5-16 16,0-7-25-16,7 0-11 0,2-1-3 16,4-1-3-16,1 0-5 15,-2 4-1-15,2 5-3 0,0 3-1 16,0 6 3-16,-2 6 6 0,0 5 6 15,-3 6 3-15,-1 3 3 16,-4 1 6-16,-4 5-4 0,-2 1-5 16,-2-1-7-16,-6 1-41 15,-3-2-82-15,-1-3-187 0,-4-3-98 16,-1-9-52-16,-2-3-29 0,-1-12 20 16</inkml:trace>
  <inkml:trace contextRef="#ctx0" brushRef="#br0" timeOffset="21515.73">29773 631 15 0,'-82'-15'351'0,"5"10"31"16,10 0 15-16,8 5 7 0,10 0-200 16,8 7-234-16,11-1-180 15,8 2-99-15,9-5-48 0,13-3-26 16,13-7 2-16</inkml:trace>
  <inkml:trace contextRef="#ctx0" brushRef="#br0" timeOffset="26574.55">27264 6174 3 0,'-1'7'213'0,"-1"-2"48"15,0 2 7-15,-1-4-27 16,2 1-12-16,-1-1-1 15,0-3-8-15,2 2-27 16,-1-2-21-16,1 0-19 16,0 0-14-16,1-5-15 0,1-4-18 15,1-4-13-15,5-9-17 16,5-11-20-16,3-11-5 0,2-10-13 16,3-12-7-16,1-9-2 15,0-13-2-15,-1-10-8 16,-4-9-6-16,1-11-8 15,-6-4-6-15,0-4-3 16,-2-2 0-16,-5 2-2 0,-2 5 3 16,-1 5 6-16,-2 7 2 15,-2 5-4-15,2 12-1 16,-1 6 1-16,1 11 0 16,0 11-2-16,0 9-1 0,0 6 2 15,-2 11 4-15,2 6-3 16,0 6 2-16,0 6-1 15,-1 3-1-15,1 5-2 16,-2 3-4-16,0 1-1 0,1 8-1 16,-2 3 2-16,-3 6 4 15,-2 4 1-15,0 3 1 16,-4 4 2-16,2 2-2 16,-3-1 0-16,0 0-1 15,1 0 8-15,-1 0 7 0,-4 0 6 16,-1 2 7-16,-1 3-2 15,-3 0-2-15,-5 6 0 16,-3 2-6-16,0 2-1 16,-1 4-4-16,-3 3 8 15,4-3-3-15,0 1-3 0,3-5-4 16,4-3 0-16,4-3-4 16,1-5-3-16,9-7 4 15,1-2 3-15,3-6 10 16,5-4 14-16,6-6 13 15,2-9 3-15,5-10-1 0,3-8-5 16,6-6-11-16,-1-10-20 16,6-4-9-16,-1-4 3 15,3-2 2-15,1 2 4 0,-2 1 4 16,1 5 0-16,-3 3 4 16,0 5-8-16,-2 6-5 15,-5 2-2-15,-1 6 0 16,-3 2-3-16,-1 4-2 15,-3 3 1-15,-1 2 0 16,0 1-3-16,2 2 0 0,-3 2-1 16,4 0 1-16,-4 0-2 15,3 4 2-15,1 1-3 16,0 2 1-16,3 1-2 16,0 5 0-16,1 3 3 15,-1 2 0-15,5 6 2 0,-1 1 0 16,2 7 3-16,2 0 2 15,4 3-1-15,2 2-1 16,1 5 2-16,3-1 0 16,1-3-1-16,3 3-2 0,-5-3 0 15,-1-1 2-15,-4-4-1 16,-4-2 3-16,-3-4 1 16,-6-3 0-16,-2-3 1 0,-2-4 4 15,-5-2 2-15,-1-2-3 16,0-2-3-16,-4-1-15 15,-1-6-139-15,0-1-270 16,-1-4-144-16,-4-2-75 16,-2 2-38-16,-8-1-8 0,-12 9 124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48:10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10952 5724 212 0,'-19'-42'371'15,"-3"-8"75"-15,-4-6 59 16,-2-4-98-16,-4-3-49 16,-1 3-21-16,0 2-35 0,6 4-47 15,0 6-36-15,3 6-28 16,4 6-42-16,6 7-40 15,1 7-32-15,5 9-28 16,5 12-19-16,1 14-14 16,4 20-7-16,1 16 1 15,2 16 2-15,3 11-5 0,1 8-2 16,-1 9-5-16,0 4 3 16,-3-2 0-16,-1 0 4 15,-2-7 4-15,-4-5 2 16,-5-11 10-16,-3-11 5 15,-7-10 3-15,-5-17 0 0,-10-13-5 16,-9-21-2-16,-8-17-7 16,-10-16-11-16,-4-13-7 15,-2-3-5-15,-1 3 1 16,0 7-4-16,4 7 2 16,4 17-1-16,5 14-3 0,6 17 2 15,11 14-6-15,12 12-5 16,11 6-22-16,13 5-71 15,11-4-99-15,8-2-175 0,9-7-177 16,6-7-92-16,4-13-30 16,3-13 43-16,3-16 92 15</inkml:trace>
  <inkml:trace contextRef="#ctx0" brushRef="#br0" timeOffset="318.38">10332 5511 198 0,'-11'-26'344'15,"8"-1"28"-15,5 0 19 16,9-1-119-16,11-4-86 16,13 2-61-16,15-1-29 0,17-1-13 15,13 1 8-15,12 2 1 16,9 1 2-16,6 3-3 15,4-2-11-15,3 4-10 16,1-1-25-16,-7-1-19 16,-9 5-11-16,-15 0-5 15,-11 4-5-15,-18 4-1 0,-14 2-3 16,-14 5-32-16,-17 5-85 16,-14 8-182-16,-13 5-109 15,-5 1-55-15,-7 3-30 0,1-3 12 16,0 0 80-16</inkml:trace>
  <inkml:trace contextRef="#ctx0" brushRef="#br0" timeOffset="886.21">10797 5865 283 0,'-29'-9'354'15,"7"-4"58"-15,11-2-47 16,11-5-36-16,8-4-44 0,14 0-51 16,8-3-45-16,10 0-39 15,4 1-37-15,7-1-27 16,1 5-14-16,-1 4-13 15,-2 1-21-15,-8 7-5 16,-5 5 11-16,-11 7 23 0,-11 6 23 16,-14 9 20-16,-14 10 12 15,-10 11 4-15,-9 5-6 16,-6 6-19-16,4-1-17 16,7-5-14-16,10-4-9 15,10-5-13-15,18-4-8 0,14-4-3 16,18-5-4-16,20-1 9 15,12 0 13-15,16 0 5 16,9-1 3-16,-2 0 1 0,-4 5 8 16,-15-2-9-16,-18 3-6 15,-24 5-4-15,-30 5 2 16,-29 8-7-16,-32 8-7 16,-23 3-11-16,-15-5-10 15,-5-12-14-15,3-15-12 0,5-11-21 16,11-13-23-16,11-10-51 15,14-9-108-15,15-6-142 16,16-5-194-16,19-2-139 16,18-4-64-16,16-2 6 0,13-5 86 15,15-6 132 1</inkml:trace>
  <inkml:trace contextRef="#ctx0" brushRef="#br0" timeOffset="1287.08">12167 5322 346 0,'24'-57'454'0,"-10"10"76"15,-4 8 74-15,-6 10-85 16,-8 10-75-16,-4 13-64 0,-5 12-48 16,-6 16-55-16,-1 11-55 15,-4 18-55-15,-1 8-38 16,-1 11-22-16,3 9-21 0,5 6-18 15,7 2-10-15,13-1-16 16,12-4-7-16,13-7-13 16,12-7-13-16,12-11-5 15,9-14-8-15,6-9-2 16,-1-14-6-16,0-16 0 16,-6-11 6-16,-11-14 1 0,-13-13 0 15,-19-10 0-15,-17-7-1 16,-20-2 0-16,-20 2-3 15,-13 2 11-15,-9 11 7 16,-3 10-4-16,2 13-25 16,12 11-57-16,14 11-112 0,22 11-164 15,24 7-251-15,29 6-125 16,28-2-45-16,28-2 24 16,22-8 95-16,10-9 143 15</inkml:trace>
  <inkml:trace contextRef="#ctx0" brushRef="#br0" timeOffset="1571.38">13501 5617 73 0,'0'-5'445'0,"0"0"94"16,0 1 96-16,2 1 75 15,1-1-146-15,5-1-128 16,8-5-89-16,5 0-74 16,10-4-87-16,12 0-76 15,6-1-46-15,11-4-25 0,6 3-33 16,7-2-85-16,0 0-119 16,1-1-140-16,-4 6-164 15,-12 1-147-15,-11 5-63 16,-14 4 30-16,-21 3 86 0,-19 7 124 15</inkml:trace>
  <inkml:trace contextRef="#ctx0" brushRef="#br0" timeOffset="1770.37">13876 5618 41 0,'-53'32'364'0,"6"-4"80"16,9-6 97-16,8-3 56 16,8-4-97-16,13-4-70 15,13-3-52-15,16-6-62 16,17-2-91-16,16-7-80 15,12-5-61-15,12-3-70 0,5-6-142 16,2-4-197-16,1-1-212 16,-6-1-108-16,-11 0-57 15,-11 0 2-15,-6 2 100 16,-15 2 173-16</inkml:trace>
  <inkml:trace contextRef="#ctx0" brushRef="#br0" timeOffset="2231.85">15278 4637 315 0,'4'-31'431'15,"-8"7"72"-15,-9 9 69 16,-7 10-86-16,-10 10-73 0,-10 12-58 16,-7 12-30-16,-5 17-35 15,-5 12-50-15,-2 15-42 16,4 10-39-16,8 12-30 16,7 5-35-16,13 2-32 0,11 2-24 15,13-7-16-15,16-8-12 16,15-9-6-16,12-15-4 15,12-14 0-15,7-14 3 16,5-15 2-16,3-19 3 16,-2-15 4-16,-7-14 9 15,-9-13 18-15,-13-11 6 0,-17-9 6 16,-20-6 2-16,-23-2-4 16,-20 8-28-16,-18 14-40 15,-23 17-122-15,-18 20-246 16,0 23-246-16,10 14-130 0,14 10-56 15,19 3-11-15,17-3 92 16,13-1 226-16</inkml:trace>
  <inkml:trace contextRef="#ctx0" brushRef="#br0" timeOffset="11950.64">17124 5031 1 0,'-6'-40'223'0,"1"9"19"0,0 4-7 16,1 5-24-16,2 4-36 15,2 6-34-15,-1 1-42 16,-1 4-26-16,2 1-14 15,-1 6 12-15,1 3 9 0,0 7 19 16,0 10 18-16,1 6 7 16,-1 14-3-16,3 9-18 15,3 12-20-15,2 7-21 16,4 11-20-16,3 4-20 0,1 8-47 16,5 0-92-16,-1 2-151 15,-1-5-101-15,3-11-53 16,2-14-21-16,-2-22 19 15</inkml:trace>
  <inkml:trace contextRef="#ctx0" brushRef="#br0" timeOffset="12203.45">16568 5031 354 0,'-52'-19'446'16,"12"-2"46"-16,13 1 24 16,15-4-149-16,23-7-103 0,22-7-78 15,24-6-69-15,22-7-42 16,14 0-24-16,5 2-18 16,-1 4-48-16,-7 6-108 15,-11 5-204-15,-11 7-114 16,-18 2-61-16,-10 9-30 0,-19 4 18 15,-8 9 91-15</inkml:trace>
  <inkml:trace contextRef="#ctx0" brushRef="#br0" timeOffset="12699.5">17326 5550 196 0,'-17'0'425'0,"-5"-3"86"16,3-4 74-16,0-5-32 16,5 2-105-16,2-4-74 15,3-2-68-15,9 0-80 0,9-3-71 16,6 0-57-16,7 1-39 15,5 0-31-15,9 5-16 16,2 3-11-16,4 6-3 16,2 8-5-16,0 4-6 0,0 9 5 15,-3 7 6-15,-1 5 1 16,-7 9 2-16,-3 1 6 16,-4 0 4-16,-9-1-3 15,-6-7 19-15,-5-3 22 16,-7-9 14-16,-6-11 8 15,-4-9 12-15,-3-11 8 0,1-12-15 16,4-15-20-16,1-13-14 16,7-14-11-16,4-8-17 15,6-2-30-15,5 1-62 16,7 5-128-16,2 12-189 0,7 18-211 16,4 13-104-16,0 18-42 15,1 12 24-15,2 14 111 16,1 9 179-16</inkml:trace>
  <inkml:trace contextRef="#ctx0" brushRef="#br0" timeOffset="13418.03">18209 5393 84 0,'-9'-30'426'0,"0"-2"74"15,-3-3 70-15,2 2 62 16,-1 3-174-16,3 5-115 15,0 2-77-15,5 8-69 16,0 5-70-16,6 7-57 16,0 11-36-16,3 8-14 0,1 9-9 15,-1 10-1-15,3 5-3 16,-2 5 3-16,1 2-4 16,0-1 1-16,1-2-5 15,-1-6 3-15,0-2-3 0,0-10 1 16,0-5 5-16,-2-7 6 15,4-9 6-15,2-8-1 16,4-13 3-16,0-11 0 16,-2-10-6-16,3-10-7 15,-5-8-2-15,-1-7-4 0,-2 1-3 16,-1-1-3-16,-1 7 0 16,-3 8-3-16,2 11 0 15,1 16 0-15,1 15 2 16,1 18 4-16,5 17 3 15,1 14 1-15,2 5 0 0,2 5-5 16,2-1-6-16,2-7-10 16,2-5-9-16,2-10-4 15,2-9-1-15,-4-12 1 0,5-15 5 16,1-15 4-16,-5-14 8 16,1-14-1-16,-2-10 0 15,-3-8 1-15,-6-1-1 16,0 2 3-16,-6 8 14 15,-6 10 13-15,0 11 8 0,-8 11 8 16,-4 15 7-16,-10 15 1 16,-3 15-8-16,-5 13-7 15,1 10-3-15,3 6-4 16,9 1-4-16,5 0-2 0,12 0-5 16,5-6-2-16,13-5-2 15,8-6-3-15,8-6-3 16,11-7-7-16,10-10-3 15,4-10-2-15,7-10 3 16,-2-10-1-16,1-8 3 0,0-5 6 16,-4-3-10-16,-5 3-84 15,-6 3-189-15,-8 7-203 16,-5 10-110-16,-6 7-55 16,-5 8-16-16,-4 11 66 15,-1 6 181-15</inkml:trace>
  <inkml:trace contextRef="#ctx0" brushRef="#br0" timeOffset="17881.79">10888 7813 133 0,'-15'-18'251'16,"0"8"28"-16,0 7-43 15,0 7-40-15,1 7-30 16,2 5-27-16,2 4-20 0,2 7-20 16,5 1-21-16,6 7-19 15,2 5-22-15,6 5-11 16,2 8-5-16,6 7-10 15,0 4-1-15,3 5-3 0,-2 4 3 16,-2-5-3-16,-4-3 3 16,-4-9 20-16,-9-7 18 15,-6-11 30-15,-11-10 27 16,-14-10 20-16,-9-12 8 16,-9-14-7-16,-8-8-9 0,-6-9-23 15,-3-9-28-15,2 0-20 16,-2 1-13-16,8 6-12 15,5 7-21-15,6 13-56 16,10 12-134-16,11 11-178 16,15 11-95-16,13 5-45 0,14-1-18 15,12-4 33-15</inkml:trace>
  <inkml:trace contextRef="#ctx0" brushRef="#br0" timeOffset="18184.68">10750 7729 182 0,'4'-43'323'0,"7"2"26"16,8-4 18-16,10-2-122 15,13 1-74-15,11-3-45 16,8 1-31-16,10 1-23 16,1 4-11-16,0 4-18 15,-1 1-14-15,-6 7-7 0,-8 4-13 16,-13 5-8-16,-10 6-65 16,-16 7-172-16,-13 9-92 15,-14 8-47-15,-12 7-23 16,-9 9-9-16</inkml:trace>
  <inkml:trace contextRef="#ctx0" brushRef="#br0" timeOffset="18715.14">11230 8074 325 0,'-27'-9'404'16,"5"-7"40"-16,6-5 29 15,8-4-152-15,11-4-92 16,13-2-75-16,8-1-45 0,12 0-41 16,4 2-29-1,7 5-15-15,0 5-13 0,-2 6-3 16,-4 7-5-16,-3 7 2 15,-8 7-1-15,-11 7 0 16,-5 10 2-16,-11 6-1 16,-6 6-5-16,-3 5 0 0,-3-1-1 15,2 0-1-15,2-5 4 16,9-2 6-16,2-4 10 16,11-5 7-16,4 1 7 15,7-4 4-15,2-2-2 0,4 1-1 16,0 2-3-16,-2-2 2 15,-4 0 3-15,-4 4 2 16,-7 0 5-16,-9 3 1 16,-9 0-2-16,-10 4-4 15,-11 2-8-15,-5 1-7 0,-5 1-5 16,-1-3-5-16,3-6-8 16,1-6-7-16,7-6-46 15,8-11-105-15,6-10-199 16,8-5-121-16,8-10-63 0,8-7-32 15,9-9 27-15,9-7 97 16</inkml:trace>
  <inkml:trace contextRef="#ctx0" brushRef="#br0" timeOffset="19063.8">12164 7768 105 0,'13'-43'352'16,"-5"7"80"-16,-8 4 74 15,-3 7-41-15,-4 7-84 0,-4 7-58 16,-4 11-60-16,-2 15-74 16,4 12-68-16,1 14-48 15,9 6-31-15,6 8-19 16,10 0-12-16,11-1 2 0,6-3 3 16,6-8 4-16,7-3 5 15,-1-13 6-15,4-7 10 16,-5-12 6-16,-4-11 8 15,-10-11 10-15,-10-6 5 16,-16-11-4-16,-13-7-1 16,-12-4-18-16,-12-3-19 0,-5 1-17 15,-6 7-13-15,0 10-20 16,0 8-99-16,9 17-230 16,8 7-174-16,8 11-91 15,14 3-47-15,11 2-13 0,11 0 82 16</inkml:trace>
  <inkml:trace contextRef="#ctx0" brushRef="#br0" timeOffset="19354.14">13130 7731 12 0,'1'4'377'0,"3"1"74"15,0-4 70-15,4-2 54 0,10-6-145 16,4-3-105-16,8-6-64 16,11-2-72-16,3-5-68 15,5 0-58-15,3-2-60 16,2-2-102-16,0 1-141 15,-2 0-189-15,-9 0-100 16,-11 3-50-16,-10 6-1 0,-14 2 68 16</inkml:trace>
  <inkml:trace contextRef="#ctx0" brushRef="#br0" timeOffset="19703.5">13623 7860 196 0,'-6'13'396'16,"1"-4"76"-16,7-3 72 16,9-3-42-16,6-6-121 0,7-3-75 15,6-6-52-15,8-5-74 16,6-5-66-16,2-2-51 16,1 0-52-16,-1-1-101 15,-2 0-165-15,-4 5-190 16,-8 0-101-16,-4 4-52 0,-6 2-4 15,-6 2 69-15</inkml:trace>
  <inkml:trace contextRef="#ctx0" brushRef="#br0" timeOffset="20196.32">14632 7098 160 0,'-2'-30'330'0,"0"2"73"15,-1 1 72-15,2 5-71 0,-1 4-63 16,0 3-38-16,-1 3-44 16,0 4-65-16,-1 6-67 15,0 2-54-15,1 7-32 16,-2 8-17-16,-3 8-7 15,-1 4-7-15,0 5-3 0,-4 5-2 16,0 1 1-16,4-3-1 16,1-3-1-16,0-5 1 15,5-7 7-15,8-3 17 16,7-7 18-16,10-8 17 16,8-4 19-16,8-6 8 0,8-4-5 15,6 3-13-15,8 1-3 16,5 4-9-16,9 5-4 15,4 5-2-15,4 8 1 16,-3 7 2-16,-3 4-14 16,-14 6-10-16,-14 6-7 0,-18 6-12 15,-20 7-6-15,-20 5-33 16,-21 3-106-16,-15-8-182 16,-11-6-216-16,-6-16-115 15,-2-15-60-15,0-18-6 0,4-18 88 16,5-19 171-16</inkml:trace>
  <inkml:trace contextRef="#ctx0" brushRef="#br0" timeOffset="20352.96">14777 6823 223 0,'23'-44'369'0,"8"7"55"15,7 3 32-15,8 4-122 0,9 1-100 16,7 1-153-16,4 2-243 15,5-3-152-15,-1-3-85 16,-4-6-42-16,-6-2-22 16</inkml:trace>
  <inkml:trace contextRef="#ctx0" brushRef="#br0" timeOffset="21131.14">17438 7229 120 0,'-18'-26'298'0,"2"1"44"0,3 5 35 16,2 3-115-16,2 4-65 16,4 5-36-16,5 11-49 15,7 12-43-15,7 15-31 16,5 18-19-16,4 18-9 15,4 17-30-15,0 8-81 16,-2 6-117-16,-5-7-93 0,-6-7-51 16,-5-9-19-16,-2-14 5 15</inkml:trace>
  <inkml:trace contextRef="#ctx0" brushRef="#br0" timeOffset="21349.75">17306 7423 95 0,'-22'-45'329'16,"9"2"47"-16,8 1 37 15,10-2-75-15,14-1-78 16,11-3-72-16,11-1-52 16,8-2-44-16,5 1-26 15,2 2-22-15,-4 6-35 0,-6 4-86 16,-9 9-104-16,-11 11-136 15,-12 10-80-15,-16 16-42 16,-12 14-2-16,-14 17 70 16</inkml:trace>
  <inkml:trace contextRef="#ctx0" brushRef="#br0" timeOffset="22146.6">17369 7807 244 0,'0'23'380'0,"2"-7"54"16,4-5 42-16,7-7-115 16,5-8-94-16,7-7-60 15,10-7-55-15,5-7-44 16,8-5-39-16,7-2-38 0,4-2-60 16,1 1-65-16,0 2-67 15,-2 2-69-15,-3 5-50 16,-4 1-15-16,-7 6 29 0,-9 3 61 15,-5 5 72-15,-8 0 110 16,-2 3 97-16,-8-2 78 16,-4 2 61-16,-5 3 43 15,-4-6 16-15,-6 4-25 16,-3-1-29-16,-7 4-34 0,-1 3-38 16,-5 3-33-16,-1 6-28 15,-1 6-18-15,3 8-23 16,4 5-12-16,5 5-4 15,6 3-6-15,9 0 1 16,4-3 2-16,8-2 2 16,5-8-1-16,5-6-2 0,4-9 0 15,1-10-3-15,-2-14 1 16,-2-5 10-16,-6-11 29 16,-3-6 28-16,-7-1 23 0,-4-3 25 15,-2 3 12-15,-2 5-7 16,-1 8-28-16,0 7-30 15,2 11-26-15,5 15-23 16,1 14-16-16,9 11-12 16,2 8-1-16,9 0-7 0,4-4-9 15,3-4-3-15,4-8-3 16,-1-15 0-16,2-12-1 16,-4-14 3-16,-3-16 1 15,-9-13 0-15,-5-10 0 0,-9-15 4 16,-6-10 1-16,-7-8 3 15,-5-12 2-15,-5-3 6 16,-4-3 0-16,-3 0-2 16,-3 9 0-16,1 11-1 15,-5 16 0-15,2 17 0 0,3 19 3 16,-2 20 0-16,9 23 1 16,3 21-2-16,9 17-3 15,8 14-2-15,6 12-5 16,11 11-8-16,7 6-19 15,4-5-40-15,3-4-47 0,2-3-65 16,3-9-77-16,0-7-99 16,0-13-113-16,2-10-91 15,0-15-23-15,4-15 35 0,2-12 58 16,0-15 96-16</inkml:trace>
  <inkml:trace contextRef="#ctx0" brushRef="#br0" timeOffset="22463.19">19108 7149 4 0,'26'-49'304'15,"-11"6"80"-15,-7 6 70 0,-1 2-16 16,-9 8-53-16,-3 5-53 16,-5 5-67-16,-2 7-57 15,-2 4-63-15,-4 6-49 0,2 6-32 16,4 3-21-16,2 6-10 16,7 5-15-16,6 5-12 15,7 3-3-15,9 3 3 16,6 0 7-16,3 1 3 15,4 2 4-15,1-5 12 16,-3 3 8-16,-1-5 1 16,-6-1 0-16,-10-4 1 0,-8 1-2 15,-11-3-7-15,-15 5-9 16,-9-3-9-16,-8 1-3 16,-3 0-19-16,0-9-74 15,8-6-116-15,9-11-140 16,11-7-152-16,15-9-89 0,14-5-33 15,6-6 46-15,11-1 102 16</inkml:trace>
  <inkml:trace contextRef="#ctx0" brushRef="#br0" timeOffset="22795.45">19359 7131 137 0,'27'-21'303'16,"-4"4"58"-16,2 1 1 16,0-2-9-16,3-1-5 15,2 0-33-15,4-3-48 16,4-5-39-16,6-2-45 0,0-5-49 15,3-4-50-15,-1 1-27 16,-3-4-10-16,-8 1 0 16,-9 2 11-16,-13 5 9 15,-9 4 10-15,-12 12 0 16,-13 10-7-16,-7 14-13 0,-5 14-16 16,-2 10-14-16,5 9-8 15,4 6-5-15,14 0 2 16,12 0 2-16,11 0 6 15,16-5 7-15,12-6 5 16,15-8 6-16,8-7-2 0,8-10-4 16,2-7-7-16,1-6-68 15,-3-11-232-15,-8-8-228 16,-9-6-118-16,-6-10-67 16,-8-4-32-16,-4-6 45 0,-8 0 212 15</inkml:trace>
  <inkml:trace contextRef="#ctx0" brushRef="#br0" timeOffset="45240.8">4632 7088 225 0,'-17'-23'342'16,"4"-4"44"-16,-1-5 41 0,3 1-106 15,-1-4-48-15,2 1-25 16,0-2-18-16,1 2-19 16,1 3-14-16,3 3-30 15,-1 4-31-15,1 1-24 16,2 6-20-16,-1 3-24 0,0 3-21 16,1 4-21-16,-2 4-13 15,0 4-7-15,-1 13-3 16,-5 9-6-16,-3 17 1 15,-3 11 2-15,-1 12 2 0,-4 12-2 16,3 8 0-16,-2 6 6 16,4 4 0-16,1 0-1 15,-1-5 1-15,6-5-4 16,0-9 0-16,1-11-5 16,4-12-4-16,1-10 3 0,2-15 2 15,6-12 1-15,2-16-1 16,3-19 1-16,5-16 2 15,4-13-6-15,2-7 2 0,-2-4 1 16,4 2-2-16,-1 3 4 16,-2 9-2-16,4 10 1 15,1 11 1-15,7 11-3 16,5 13 3-16,5 12 1 16,3 10 4-16,4 5 1 0,0 5 1 15,-1 1 0-15,0-3-4 16,-2-1-3-16,-1-5-1 15,0-3-2-15,-5-9-2 16,-5-7 2-16,-3-6 3 16,-5-11 5-16,-9-9 9 0,-8-7 13 15,-8-7 12-15,-5-7 16 16,-9-9 8-16,-8-3 9 16,0-4-10-16,-4 2-8 15,1 4-18-15,2 6-40 16,5 6-126-16,6 9-174 0,7 9-207 15,6 12-110-15,10 11-57 16,5 7-4-16,6 6 98 16,5 4 155-16</inkml:trace>
  <inkml:trace contextRef="#ctx0" brushRef="#br0" timeOffset="46275.3">5225 6976 374 0,'0'-23'446'15,"-3"-3"74"-15,1-3 64 16,-1 1-129-16,0-1-85 16,3 1-60-16,0 1-63 15,0 4-68-15,2 5-61 0,-1 1-46 16,2 9-32-16,1 4-20 16,2 13-6-16,2 11 0 15,-2 10-2-15,2 12 3 16,-2 11-4-16,-1 6 2 15,1 11 2-15,-3-1-3 0,-1 3 1 16,1-3-2-16,-1-8-1 16,-2-7 1-16,1-10-2 15,1-9 5-15,0-10 4 16,1-10 2-16,2-14 3 16,4-13-6-16,4-14-4 0,4-12-8 15,2-6-16-15,5 1-8 16,-1-2-7-16,1 7-2 15,0 8 2-15,1 8-4 16,0 10 6-16,2 12 2 16,0 9 1-16,0 9-3 0,0 6-12 15,0 6-15-15,0 1-32 16,1 1-34-16,4-6-25 16,1-2-21-16,3-10 3 15,2-8 15-15,2-9 23 16,2-14 37-16,-2-9 33 0,-2-11 24 15,-3-9 17-15,-5-3 17 16,-5-6 22-16,-5 3 28 16,-5 2 45-16,-3 7 53 15,-4 2 42-15,-5 10 12 0,-4 8-2 16,-6 9-19-16,-7 14-43 16,-3 13-52-16,-7 11-44 15,1 12-30-15,2 8-9 16,4 6-7-16,3 0-2 15,7 0-13-15,4 0-14 0,6-9-5 16,2-4-9-16,4-11-3 16,2-9-3-16,2-14 9 15,1-12 11-15,1-14 11 16,-3-13 13-16,-4-6 6 16,-3-3 16-16,-2 1 27 0,0 6 20 15,-3 5 5-15,3 9 4 16,-1 9-6-16,2 13-11 15,1 13-28-15,5 10-23 16,4 9-17-16,5 5-19 16,5 2-22-16,4-1-30 0,5 1-29 15,4-7-22-15,5-5-8 16,1-11 5-16,3-9 15 16,-2-12 26-16,0-13 31 15,-3-13 23-15,-6-16 19 16,-5-11 11-16,-6-15 7 0,-8-13 5 15,-4-9 4-15,-4-6 12 16,-6 1 26-16,-2 10 43 16,-2 12 39-16,-1 11 29 15,0 13 10-15,1 13-4 0,-1 11-28 16,3 12-41-16,0 15-40 16,3 17-28-16,1 18-11 15,0 16-4-15,4 16-4 16,3 13-4-16,0 10-5 0,1 9-26 15,2 9-52-15,0 2-80 16,0 2-117-16,0-4-138 16,4-7-164-16,-2-12-69 15,2-16 0-15,1-21 56 16,-3-19 101-16</inkml:trace>
  <inkml:trace contextRef="#ctx0" brushRef="#br0" timeOffset="46462.35">6765 6700 97 0,'-24'-22'445'0,"8"7"67"16,4 1 38-16,7 1 17 16,11 1-202-16,11-2-147 0,12-1-137 15,9-6-187-15,11 0-227 16,3-1-119-16,5-6-62 15,1-4-28-15,4-6 30 16</inkml:trace>
  <inkml:trace contextRef="#ctx0" brushRef="#br0" timeOffset="46957.82">7522 6321 181 0,'-16'-18'417'0,"3"-3"44"16,7 0 28-16,7-5-50 16,9 1-166-16,12-1-110 15,8-1-66-15,5 2-47 16,8 4-24-16,2 3-13 0,2 7-7 15,-2 5-2-15,-5 9 13 16,-4 6 17-16,-4 7 23 16,-10 12 27-16,-7 6 38 15,-13 8 36-15,-9 9 20 16,-11 6-2-16,-4 3-12 0,-7 2-19 16,1-5-28-16,3-6-33 15,4-9-28-15,5-6-14 16,5-7-2-16,3-3-2 0,5-2 1 15,9 1 3-15,2-2 2 16,7 3 3-16,5 0-6 16,4 3-8-16,1 0-8 15,2 5-11-15,-1 0-3 16,0 2-5-16,-2-1-3 0,-5-2-44 16,-5-3-139-16,-7-5-298 15,-6-3-162-15,-4-9-84 16,-2-11-44-16,0-7 20 15,2-8 127-15</inkml:trace>
  <inkml:trace contextRef="#ctx0" brushRef="#br0" timeOffset="47274.33">7901 7407 174 0,'5'13'382'0,"3"-7"45"16,1-1 35-16,4-1-44 16,6-1-112-16,3 0-52 15,5 5-20-15,1 1-26 16,1 4-13-16,-4 6-11 16,-3 3-24-16,-5 5-27 15,-12 4-13-15,-8 2-6 0,-14 4-13 16,-7-5-19-16,-7-5-15 15,-4-8-11-15,0-14-20 16,5-15-25-16,6-17-66 16,11-14-177-16,13-10-253 15,12-7-138-15,11-4-68 0,9 5-28 16,9 6 37-16,3 9 165 16</inkml:trace>
  <inkml:trace contextRef="#ctx0" brushRef="#br0" timeOffset="75386.86">6594 10919 135 0,'-23'-34'338'0,"0"-2"17"15,-1 8 14-15,6 5-72 0,3 10-147 16,3 8-80-1,5 13-26-15,6 9-15 0,2 12-7 16,3 5 0-16,-1 3 0 16,4-2 20-16,-2-1 28 15,-2-5 38-15,-1-2 29 16,0-1 17-16,-1-1 18 16,-1 7-4-16,2 6-19 15,3 16-36-15,2 14-29 16,4 21-24-16,4 20-50 0,4 18-80 15,-1 14-108-15,0 6-176 16,-1-10-123-16,1-14-61 16,1-27-3-16,4-35 45 15,6-34 87-15</inkml:trace>
  <inkml:trace contextRef="#ctx0" brushRef="#br0" timeOffset="76168.03">7090 10816 317 0,'0'-54'470'0,"0"10"93"15,-4 7 73-15,2 8-92 16,-1 7-110-16,1 10-87 16,2 12-85-16,0 15-86 15,4 14-77-15,3 14-41 16,4 14-23-16,2 12-17 15,4 12-7-15,2 10-15 16,-1 8-27-16,-1-1-41 16,-1 0-30-16,-2-8-27 0,-3-10-21 15,-1-15-11-15,-1-11 8 16,-6-15-22-16,-8-10-39 16,-8-14-33-16,-11-9-13 15,-9-9 1-15,-12-3 12 16,-10-2 77-16,-8-1 106 15,-4 0 99-15,1 3 74 16,1-1 57-16,10 2 49 0,4 0 11 16,13 2-18-16,11-3-32 15,12 2-38-15,16-3-34 16,17-5-43-16,15-5-35 16,14-2-24-16,10-5-12 15,11-5-5-15,6-4-4 16,7-6-5-16,-2-3 5 15,-2-4 9-15,-10-1 0 0,-7 3 5 16,-10 0 36-16,-12 7 52 16,-11 6 61-16,-6 7 45 15,-10 3 23-15,-8 8 16 16,-8 13-21-16,-4 9-41 16,-7 16-53-16,-3 9-37 15,3 13-22-15,-1 10-16 0,4 5-9 16,5 1-6-16,-1 4-7 15,9-4-7-15,3-4-2 16,8-8-2-16,2-8-1 16,10-9 2-16,6-11 4 15,4-13 2-15,5-12 1 16,3-14 0-16,-1-13 0 16,-4-10 0-16,-4-11 5 0,-7-6 6 15,-11-2 8-15,-9 0 10 16,-13 2 6-16,-8 3 0 15,-9 7-6-15,-7 9-16 16,-1 7-28-16,3 8-76 16,3 6-115-16,13 9-146 15,9 14-215-15,16 9-158 0,13 3-64 16,7 3 19 0,11-1 81-16,4-1 132 0</inkml:trace>
  <inkml:trace contextRef="#ctx0" brushRef="#br0" timeOffset="76669.87">7928 11209 390 0,'2'-29'509'0,"-4"0"117"0,2 1 84 15,-3 7-118-15,1-1-88 16,2 7-83-16,-1 6-104 16,-1 8-100-16,2 8-76 15,-3 12-42-15,-2 16-30 16,-2 12-10-16,-1 9-13 15,1 9-11-15,2 1-14 16,2 0-12-16,6-4-9 0,2-7-9 16,8-7-5-16,4-11-3 15,7-12-2-15,6-15 1 16,5-17 16-16,1-17 11 16,4-18 10-16,-1-17 4 15,-6-14 3-15,0-4 0 16,-6-2-11-16,-4 2-5 0,-3 10-2 15,-6 17-2-15,-3 17 2 16,-1 20 1-16,1 22 1 16,0 20-1-16,3 17 1 15,8 9-2-15,2 4-1 16,6-4-5-16,3-4 0 16,2-9-4-16,0-9 1 15,2-13-1-15,-3-13 1 0,-4-17-1 16,-8-13 2-16,-5-14 0 15,-7-16 0-15,-13-13-5 16,-10-10-4-16,-11-7-15 16,-9 1-27-16,-7 7-96 15,-2 12-151-15,2 17-222 16,2 18-167-16,10 17-79 16,8 13-20-16,15 12 71 0,11 7 138 15</inkml:trace>
  <inkml:trace contextRef="#ctx0" brushRef="#br0" timeOffset="77118.43">8887 10630 155 0,'-4'-31'505'16,"-1"4"99"-16,2 1 64 15,3-1 36-15,9 1-213 0,6-2-151 16,10 1-107-16,8 0-95 16,5 3-61-16,8 3-40 15,-2 3-18-15,2 6-8 16,-5 2-5-16,-6 3 2 16,-5 6 8-16,-6 2 23 15,-6 6 28-15,-10 7 20 16,-8 8 17-16,-6 7 7 0,-10 10-2 15,-3 4-10-15,0 2-21 16,-1 1-17-16,4 1-13 16,5-1-2-16,6-2-2 15,5 1-8-15,9-1-2 16,1 0-1-16,3-1-5 16,3-2-9-16,1 1-7 15,0-3-12-15,-1 0-31 0,0-3-87 16,-5 0-190-16,-2 0-290 15,-1-4-152-15,-4-2-74 16,0-8-18-16,3-6 62 16,5-12 178-16</inkml:trace>
  <inkml:trace contextRef="#ctx0" brushRef="#br0" timeOffset="77434.53">9387 11621 71 0,'-11'20'419'0,"6"-5"81"0,5-7 99 15,6-5 79-15,7-3-137 16,5-3-99-16,0 1-54 16,2 2-58-16,0 5-78 15,-4 4-59-15,-2 3-46 16,-8 5-38-16,-6 5-8 15,-8 2-12-15,-7 5-20 0,-6 0-22 16,-3 0-13-16,-1-7-19 16,-2-11-37-16,5-11-37 15,3-13-39-15,5-16-74 16,6-10-131-16,6-6-231 16,7 1-153-16,2 2-67 15,3 6-12-15,0 5 49 16,7 8 117-16</inkml:trace>
  <inkml:trace contextRef="#ctx0" brushRef="#br0" timeOffset="107346.43">7545 14192 320 0,'-90'3'622'0,"-1"-3"66"16,-1 0 37-1,7 0 45-15,7 0-248 0,12 0-157 16,12 0-104-16,16 0-56 16,15-2-34-16,18 1-37 15,20-1-46-15,19-1-39 16,18-1-18-16,16-1-10 15,11-3-6-15,11-3-8 16,7-3-9-16,0-4-18 16,-2-1-13-16,-8-5-8 15,-11 4-2-15,-13 1 1 0,-14 2 7 16,-14 3 9-16,-15 2-6 16,-13 3-22-16,-12 3-52 15,-12 5-93-15,-5 2-128 16,1 8-186-16,-1 3-148 15,11 1-60-15,6-4 11 0,16-2 69 16,10-7 114-16</inkml:trace>
  <inkml:trace contextRef="#ctx0" brushRef="#br0" timeOffset="107896.96">8699 13648 103 0,'-7'-32'430'0,"2"6"42"0,5-6 40 16,3-3 37-16,11-5-187 16,4-8-104-16,10-7-58 15,5-7-36-15,8-5-33 16,2-1-30-16,-2 1-13 15,-2 4 4-15,-9 6 29 16,-10 7 19-16,-13 12 19 16,-19 10 8-16,-15 16-9 0,-19 17-23 15,-17 20-38-15,-13 22-23 16,5 14-13-16,6 13-11 16,13 5-3-16,17 3-4 15,13 1-2-15,17-2-2 16,15 0-6-16,15-1-3 15,10-5-7-15,11 0-3 16,7 0-6-16,1 0-2 16,0 2 2-16,-4-2 5 0,-10 3 9 15,-12-4 8-15,-18 1 8 16,-18-2 3-16,-22 0-2 16,-13-5-2-16,-12-7-13 15,-5-13-8-15,3-14-12 16,3-15-15-16,7-17-27 15,6-17-43-15,13-15-73 0,11-15-131 16,11-12-218-16,14-6-206 16,16-8-91-16,12-4-18 15,16-4 38-15,11-4 114 16,9-1 213-16</inkml:trace>
  <inkml:trace contextRef="#ctx0" brushRef="#br0" timeOffset="108181.85">9368 13159 340 0,'6'-61'678'16,"-4"4"97"-16,-4 6 73 15,-3 6 55-15,2 8-248 0,-1 5-207 16,2 8-145-16,-1 5-94 16,6 4-69-16,1 13-53 15,3 11-41-15,4 18-31 16,1 22-11-16,3 25-13 15,-2 23-13-15,-1 19-20 16,1 16-28-16,-1 6-48 16,0-1-62-16,-1-9-62 0,3-11-68 15,-3-16-86 1,0-16-85-16,-3-15-100 0,-5-14-67 16,-3-20-10-16,-3-15 47 15,-5-18 81-15,-6-12 106 16</inkml:trace>
  <inkml:trace contextRef="#ctx0" brushRef="#br0" timeOffset="108947.75">9444 14137 186 0,'-22'-24'368'16,"1"-3"115"-16,2 2 102 0,6-1 27 16,4-1-99-16,9 0-91 15,9-1-84-15,9-2-93 16,12-3-96-16,8-1-89 16,6-1-72-16,5 0-55 15,0 1-44-15,2 0-22 16,-5 6-1-16,-4 6 7 0,-5 7 31 15,-9 8 60-15,-6 14 60 16,-11 12 43-16,-4 10 30 16,-6 7 19-16,-1 3 4 15,2-2-18-15,1-2-19 16,6-7-14-16,1-4-14 16,9-12-10-16,3-8-7 15,8-9-7-15,0-11-11 0,6-13-6 16,-3-12-7-1,-1-11-6-15,-4-8-7 0,-3-5 6 16,-7 0 7-16,-8 5 9 16,-8 7 16-16,-9 11 13 15,-9 9 14-15,-9 15 9 16,-5 14 6-16,-5 20 4 0,0 16-4 16,-2 17-3-16,5 12-6 15,4 10-3-15,7 0-11 16,5 6-9-16,10-5-9 15,6-1-7-15,6-6-6 16,11-2-11-16,4-8-20 16,9-6-30-16,6-11-31 15,7-9-38-15,3-12-40 0,9-12-46 16,-1-14-46-16,3-13-19 16,-2-10 1-16,0-14 21 15,-7-12 29-15,-1-9 53 16,-7-7 80-16,-5-4 98 15,-7 3 95-15,-6 5 82 16,-6 7 65-16,-2 7 46 16,-4 10 1-16,-2 8-36 0,-1 10-51 15,0 11-53-15,-1 12-40 16,-2 15-31-16,-1 15-15 16,-2 18-7-16,-2 17-6 15,-1 15-11-15,-1 20-16 16,0 19-12-16,-1 15-3 15,4 21-11-15,0 12-11 16,4 8-26-16,2-3-32 0,8-7-66 16,-1-17-57-16,4-15-75 15,2-14-92-15,-1-22-60 16,-1-22-47-16,2-21-35 16,-2-23-100-16,-2-23-36 15,-6-20 40-15,-4-23 48 16,-7-24 62-16,-9-29 90 0</inkml:trace>
  <inkml:trace contextRef="#ctx0" brushRef="#br0" timeOffset="109563.29">10677 14128 37 0,'1'-141'400'0,"7"15"73"16,9 10 73-16,4 12 64 0,9 9-128 16,5 11-90-16,8 12-66 15,4 12-55 1,5 13-43-16,5 18-38 0,3 14-35 15,-5 15-20-15,-10 17 0 16,-10 15-6-16,-20 18-20 16,-21 18-20-16,-26 19-23 15,-26 16-27-15,-18 0-26 16,-2-6-18-16,6-15-10 16,12-19-15-16,11-14-20 0,14-18-35 15,13-19-64-15,17-19-83 16,16-23-89-16,24-25-77 15,20-20-60-15,18-18-25 16,17-8 35-16,10-5 77 16,1 5 115-16,-5 6 128 15,-7 10 140-15,-12 8 140 0,-10 12 127 16,-12 9 115-16,-14 10 59 16,-14 11 8-16,-16 13-18 15,-16 13-46-15,-20 14-75 16,-14 21-97-16,-12 14-72 15,0 12-46-15,4 5-32 16,9 1-22-16,13 2-11 0,12-2-5 16,14-2-6-16,19-5-4 15,15-5-4-15,13-7-2 16,9-6 0-16,8-2 5 16,2-3 9-16,-1-2 14 15,-3-2 14-15,-6 0 16 16,-8-2 11-16,-8 0 8 15,-12 3-4-15,-15 0-9 0,-18 4-15 16,-16 2-23-16,-15 2-42 16,-14 0-57-16,-11-3-72 15,-5-6-122-15,-3-7-213 16,0-14-280-16,4-11-124 16,8-19-39-16,9-10 17 15,15-11 93-15,14-5 196 16</inkml:trace>
  <inkml:trace contextRef="#ctx0" brushRef="#br0" timeOffset="114410.25">12725 13559 340 0,'-58'4'431'0,"1"-3"35"16,3-1 50-16,5 0-73 16,6 0-99-16,6 0-61 15,8 0-31-15,10 0-19 0,8 0-44 16,10 0-51-16,11-1-49 16,11-3-28-16,15 0-11 15,15-5-12-15,14-1-4 16,16-5-11-16,10-3-7 15,13-2-8-15,7 1-11 16,5 0-1-16,2 0 8 16,-3 1 6-16,2 1 4 15,-6-1 5-15,-4 0-2 0,-12 1-5 16,-9-1-16-16,-13 1-18 16,-13 1-14-16,-12 0-12 15,-10 1-6-15,-11 4-10 16,-11-1-14-16,-8 1-28 15,-8 2-38-15,-6 1-44 16,-4-1-42-16,-1-1-19 0,-3 0-4 16,3-1 11-16,1-2 28 15,-1-2 53-15,0-4 46 16,1-1 40-16,-2-5 46 16,-1 0 46-16,-2-3 59 15,0 0 55-15,-3-1 63 16,-3 2 68-16,3 0 51 0,0 4 26 15,3 3-2-15,1 6-34 16,5 4-48-16,5 3-65 16,9 9-58-16,12 6-42 15,6 6-28-15,10 10-12 16,8 8 1-16,3 7 0 16,0 9 10-16,-2 5 9 0,-7 10 12 15,-12 5 10 1,-12 5 6-16,-12 7-1 0,-10-1-10 15,-10-1-15-15,-4-8-19 16,4-9-37-16,-1-11-68 16,9-13-166-16,6-13-354 15,7-12-188-15,9-22-97 16,8-17-37-16,14-23 28 16,14-17 143-16</inkml:trace>
  <inkml:trace contextRef="#ctx0" brushRef="#br0" timeOffset="115697.34">16092 12591 279 0,'-38'-36'374'0,"8"-6"57"16,5-1 74-16,5-3-93 0,3 7-41 16,4 5-32-16,1 6-32 15,-1 15-37-15,-1 13-45 16,-6 15-59-16,-1 23-44 16,-4 19-23-16,-3 14-18 15,-6 17-18-15,-1 8-27 16,1 2-10-16,-2 2-10 0,2-5-7 15,6-8 1 1,4-9 0-16,2-15 3 0,5-11-2 16,2-17-6-16,6-20-10 15,3-18-9-15,4-28-4 16,7-25-3-16,4-24-12 16,2-27-9-16,3-23-2 15,2-11-1-15,5 0-2 0,-4 13 2 16,4 18 15-16,-4 20 11 15,-1 22 15-15,4 18 16 16,0 25 21-16,5 21 9 16,0 25 3-16,5 28 6 15,0 20 0-15,0 26-9 16,0 12-21-16,-1 11-29 16,-6 4-32-16,-2-2-45 15,-2-6-45-15,-4-12-51 0,-5-11-44 16,-3-12-14-16,-6-17-12 15,-2-12 0 1,-9-20 9-16,-9-13 27 0,-6-17 34 16,-8-13 29-16,-5-11 37 15,-10-4 51-15,-1-2 59 16,-1 1 53-16,4 3 51 0,2 1 50 16,9 4 28-16,10 3-1 15,10 4-16-15,18 2-26 16,17 0-36-16,17 2-39 15,22-3-37-15,9-1-26 16,14 0-25-16,8-5-20 16,5-3-2-16,4-5 6 15,-2-4 8-15,-4-8 15 16,-4-7 27-16,-11-4 40 0,-11-6 31 16,-13-5 37-16,-13-1 33 15,-13-2 22-15,-13-1 13 16,-11 3-2-16,-8 4-22 15,-6 4-29-15,-3 6-13 16,-4 8-10-16,1 4-10 0,2 4-14 16,3 8-11-1,0 3-11-15,5 4-17 0,1 4-15 16,0 3-11-16,3 2-6 16,-1 2 6-16,0 3 8 15,0 0 2-15,-1 5 6 16,0 5 10-16,-1 10 12 15,2 12 5-15,2 14 2 16,-3 14 0-16,6 11-6 0,1 14-9 16,2 8-16-16,3 6-23 15,4 5-33-15,3-4-55 16,5-5-92-16,2-5-118 16,7-9-110-16,2-11-111 15,9-14-155-15,5-11-47 16,2-19 39-16,3-15 89 0,-4-14 100 15</inkml:trace>
  <inkml:trace contextRef="#ctx0" brushRef="#br0" timeOffset="116313.93">17485 12896 122 0,'11'-26'505'0,"0"-6"61"16,-2-2 47-16,3-5 52 16,-2-5-160-16,-2-4-150 15,0-2-101-15,-3 1-48 0,-5 5-36 16,-5 4-39-16,-6 8-37 16,-9 7-24-16,-5 12-17 15,-9 13-10-15,-4 14-5 16,0 14-15-16,0 9-5 15,4 12-5-15,5 6-4 16,8 3-6-16,9 2-3 16,11-4-8-16,8-7-11 0,9-7-6 15,8-10-5-15,7-12-6 16,4-13 1-16,5-12 7 16,2-12 2-16,0-8 7 15,1-3-2-15,-3-6-2 16,-2 3 7-16,0 6 1 15,-2 9 15-15,-4 13 23 0,-4 19 25 16,-2 18 18-16,-1 21 13 16,-4 22 15-16,-3 21 1 15,-2 21-9-15,-2 15-11 16,-4 8-11-16,-2-2-14 16,-8-7-23-16,-3-9-17 15,-7-15-15-15,0-15-8 16,-3-16-6-16,-5-13-3 0,-1-18-7 15,-4-21-2-15,-4-17-1 16,-3-22-5-16,-2-17-18 16,0-25-13-16,1-19-13 15,4-16-35-15,5-13-59 16,9-10-81-16,8 1-106 16,7 4-184-16,9 5-98 0,8 7-23 15,9 8 33-15,7 6 68 16,10 11 117-16</inkml:trace>
  <inkml:trace contextRef="#ctx0" brushRef="#br0" timeOffset="116663.87">18269 12562 179 0,'16'-44'534'0,"-7"6"119"16,-8 6 91-16,-4 5 61 15,-8 8-196-15,-5 5-155 16,-6 13-104-16,-6 12-114 15,-5 14-85-15,-1 14-59 16,-2 12-35-16,3 9-24 16,8 4-15-16,6 2-7 15,11-4-5-15,9-6-4 0,7-6-4 16,10-9-2-16,7-13-1 16,6-13 1-16,7-14-2 15,1-12 1-15,0-14 3 16,0-12 2-16,-7-11-1 15,-7-9-2-15,-12-6-1 16,-8-4-3-16,-10 2-9 16,-9 8-34-16,-10 9-80 0,-4 13-155 15,-1 15-266-15,1 13-158 16,6 14-72-16,9 9-14 16,11 5 57-16,14 3 143 15</inkml:trace>
  <inkml:trace contextRef="#ctx0" brushRef="#br0" timeOffset="117011.79">18583 12542 165 0,'5'-17'524'0,"1"-2"75"16,-3 0 70-16,4 2 48 15,2-2-196-15,5 2-167 0,6 9-104 16,2 6-66-1,8 11-59-15,1 11-37 0,4 14-18 16,-2 9-9-16,-1 11-5 16,-7 7-6-16,-4 3-1 15,-12 2-11-15,-4-3-1 16,-7-8 1-16,-2-8 9 16,-4-14 1-16,-5-14-2 15,5-18 0-15,-1-19-8 0,4-17-24 16,3-14-43-16,2-16-94 15,2-13-176-15,3-6-277 16,4-4-149-16,3 2-64 16,5 10-11-16,6 8 64 15,4 15 161-15</inkml:trace>
  <inkml:trace contextRef="#ctx0" brushRef="#br0" timeOffset="117242.72">19179 12218 252 0,'-2'3'600'0,"1"2"98"16,-2-1 72-16,-3 1 44 0,3 5-226 16,-4 7-193-16,5 12-127 15,1 11-92-15,2 12-67 16,1 8-48-16,5 5-42 16,0 0-44-16,1-1-49 15,2-5-59-15,-1-9-82 16,5-12-103-16,-2-11-113 0,-2-10-168 15,-2-15-73-15,0-16-3 16,-3-15 49-16,-2-15 86 16,-3-15 122-16</inkml:trace>
  <inkml:trace contextRef="#ctx0" brushRef="#br0" timeOffset="117494.86">19224 11875 7 0,'1'-32'387'0,"1"15"93"15,4 14 96-15,0 9 93 16,4 8-99-16,-2 6-70 16,-2 4-51-16,-5 3-71 15,-8 1-85-15,-8-4-85 16,-5-2-75-16,-8-5-66 16,-7-9-41-16,0-9-30 0,-2-13-23 15,6-11-31-15,6-15-54 16,6-12-70-16,9-8-106 15,5-2-189-15,10 4-167 16,6 5-68-16,8 10 3 16,10 15 52-16,2 14 99 15</inkml:trace>
  <inkml:trace contextRef="#ctx0" brushRef="#br0" timeOffset="117793.83">19574 11821 107 0,'-5'-66'487'16,"-5"4"112"-16,-2 4 90 16,3 12 60-16,-2 17-154 15,1 12-114-15,1 24-88 16,1 20-92-16,7 19-76 15,1 19-56-15,3 15-49 0,4 19-49 16,5 10-59-16,-4 12-90 16,2 0-132-16,-2-5-166 15,2-4-223-15,2-11-147 16,0-12-52-16,3-16 24 16,3-20 99-16,2-20 145 15</inkml:trace>
  <inkml:trace contextRef="#ctx0" brushRef="#br0" timeOffset="118209.85">19789 12087 14 0,'-1'-119'466'15,"-6"14"101"-15,-2 13 95 16,3 14 62-16,-1 18-114 0,4 14-143 16,1 17-112-1,2 14-85-15,4 20-86 0,0 16-49 16,3 15-29-16,4 18-34 15,-3 17-20-15,-2 11-11 16,2 11-11-16,1 7-8 16,-1 7-7-16,0-1-2 15,0-4-4-15,0-13-8 16,0-12-2-16,0-17-2 0,4-15-2 16,0-21-3-16,2-22-11 15,5-23-9-15,1-25-18 16,5-20-24-16,1-13-17 15,3-6-5-15,-3 3 5 16,1 11 9-16,2 10 16 16,-6 18 19-16,2 19 23 0,-2 19 13 15,2 22 9-15,3 19 4 16,1 15-9-16,1 12-64 16,2 7-145-16,-2 5-214 15,3-1-166-15,0-10-88 16,0-10-37-16,-1-16 45 15,2-14 129-15</inkml:trace>
  <inkml:trace contextRef="#ctx0" brushRef="#br0" timeOffset="118829.86">20662 12163 28 0,'-13'-17'449'0,"5"1"99"0,0 0 97 15,3 0 70-15,1 3-123 16,4-1-141-16,4-1-108 16,1 5-95-16,2 4-87 15,2 3-69-15,2 7-37 16,0 10-19-16,-3 11-10 16,1 6-2-16,-4 11-1 15,-3 9 0-15,-4 6-3 0,-1 3-4 16,-3-1-1-16,1-9-5 15,0-8-1 1,5-13-3-16,4-14-1 0,6-18-2 16,3-20 1-16,6-14-2 15,0-13-4-15,7-8 0 16,0-4-6-16,3 1 3 16,1 4 2-16,-2 7-1 0,2 10-1 15,-1 11 3-15,-4 13 2 16,-3 11 5-16,0 14 1 15,-3 11 8-15,-3 11 5 16,0 7 4-16,-3 9-1 16,-5 1 1-16,-1-1-6 15,0-2-3-15,-4-9-6 0,0-7-3 16,4-16-5-16,-1-11-8 16,5-17-8-16,0-17-10 15,6-13-10-15,2-13-5 16,7-10 0-16,0-2 1 15,8 2 3-15,-1 10 5 16,0 12 9-16,5 20 1 16,-3 17 5-16,1 18 2 15,0 17 7-15,-2 17 5 0,-3 9 3 16,-2 13-16-16,-6 5-69 16,-6 5-125-16,-8 0-204 15,-9-5-182-15,-7-7-94 16,-5-8-34-16,-3-11 46 15,0-16 108-15</inkml:trace>
  <inkml:trace contextRef="#ctx0" brushRef="#br0" timeOffset="119260.35">19544 11873 18 0,'-53'-1'441'0,"-3"-2"96"0,0 1 110 16,5-3 91-16,3 3-98 15,10-3-121-15,13 5-95 16,17-2-80-16,19-1-104 15,27-1-118-15,24-4-197 16,28-4-380-16,21 0-206 16,7-8-107-16,9-6-60 15,-7-3-2-15,-3 0 117 16</inkml:trace>
  <inkml:trace contextRef="#ctx0" brushRef="#br0" timeOffset="197864.15">24866 2242 122 0,'-3'-7'226'0,"0"0"1"0,1 4-42 16,1 0-28-16,-1-1-11 16,1 1-25-16,1 1-23 15,0 2-21-15,0-3-10 16,0 3-2-16,0 0-2 0,-2 0 3 16,-1 0-7-16,-2 0-3 15,-3 0 1-15,0 0-2 16,-1-2-1-16,-5 0-2 0,2-1 1 15,-1 1-1-15,1-1 5 16,3 1 2-16,0-1 11 16,1-1 8-16,1-1 10 0,1-1 14 15,-2-5 4-15,5-4-4 16,1-4-9-16,6-5-5 16,3-8-9-16,4-4-17 0,5-4-15 15,6-4-8-15,4 0-6 16,0 2-13-16,4 6-12 0,0 5-2 15,4 9-6-15,1 10 0 16,1 10 0-16,0 14 0 16,-1 14 4-16,-4 13 2 0,-4 12-2 15,-7 9-1-15,-10 9-4 16,-10 9 0-16,-14 7-2 16,-13 5-1-16,-15 4 2 15,-12-5-3-15,-6-8 2 0,-3-13-1 16,-1-15 0-16,6-13-8 15,3-20 1-15,9-17-4 16,6-15 0-16,16-13 6 16,14-6 14-16,11-7 20 15,15-1 13-15,12 3 15 0,13 4 4 16,10 4 0-16,9 7-17 16,8 8-12-16,3 5-10 15,7 7-13-15,-2 6-25 16,-2 5-62-16,-6 3-92 0,-10 5-142 15,-7 0-156-15,-9 3-84 16,-3-2-26-16,-8-1 40 16,-1-4 76-16</inkml:trace>
  <inkml:trace contextRef="#ctx0" brushRef="#br0" timeOffset="199076.89">25439 2554 225 0,'-5'7'377'0,"3"-4"61"16,10-3 61-16,9-4-73 15,13-3-100-15,12-7-59 16,10 0-39-16,8-5-59 15,6-1-53-15,6 0-45 16,0-3-25-16,-1 1-19 0,-4 1-11 16,-2 1 0-16,-10 0-6 15,-6 3-1-15,-10 2-11 16,-5 1-19-16,-13 5-48 0,-4 2-91 16,-14 2-111-16,-10 5-150 15,-6 5-89-15,-7 2-35 16,-7 1 20-16,-3 0 77 0</inkml:trace>
  <inkml:trace contextRef="#ctx0" brushRef="#br0" timeOffset="199329.52">25817 2302 159 0,'-15'-21'371'0,"5"-3"95"0,6-1 102 15,1 3-41-15,6-3-16 16,-2 6-25-16,2 3-49 15,1 1-71-15,-3 3-86 0,2 5-81 16,2 2-66-16,2 5-48 16,0 7-37-16,1 6-22 0,2 8-15 15,-2 8-7-15,-1 7-8 16,-2 10-19-16,-1 5-64 16,-4 8-129-16,0 3-231 15,0-1-192-15,0 3-98 0,3-1-36 16,3-4 34-16,6-6 116 15</inkml:trace>
  <inkml:trace contextRef="#ctx0" brushRef="#br0" timeOffset="199844.9">26464 2317 52 0,'-1'-29'404'0,"2"-6"65"16,7-5 65-16,9-2 65 0,6-3-152 16,10-4-113-16,10 0-65 15,7-1-57-15,4 2-67 16,5 6-60-16,-3 4-40 15,0 6-25-15,-8 8-12 0,-6 5-8 16,-11 7 0-16,-7 9 0 16,-13 10 0-16,-8 4 3 0,-11 9 1 15,-7 5 3-15,-1 0 0 16,-5 2-6-16,7 1-1 0,3 1 0 16,8-1 1-16,8 0 2 15,9 1 2-15,9 0 6 16,6-2 1-16,7-2 1 15,2-2 14-15,4 3 7 0,-3-4 5 16,-6-2 2-16,-3 1 13 16,-6-3 10-16,-10 2-6 15,-11 0 0-15,-12 0-15 0,-17 2-7 16,-12 2-13-16,-10-3-12 16,-4 0-16-16,1-3-14 15,2-3-24-15,8-6-119 16,6-6-272-16,8-6-157 15,10-6-83-15,9-6-38 0,9-6 5 16,9-1 112-16</inkml:trace>
  <inkml:trace contextRef="#ctx0" brushRef="#br0" timeOffset="200143.04">27797 1885 394 0,'5'-34'500'15,"-2"2"68"-15,0 7 54 16,-1 4-116-16,-1 8-133 0,2 4-99 16,-3 11-72-16,0 8-62 15,-3 10-46-15,-2 8-29 16,1 11-20-16,-9 7-14 0,0 11-16 15,-5 6-19-15,-2 4-67 16,0 3-113-16,4-1-147 16,0-6-183-16,3-7-94 15,4-6-39-15,4-10 34 0,2-11 95 16</inkml:trace>
  <inkml:trace contextRef="#ctx0" brushRef="#br0" timeOffset="200430.31">27536 1893 192 0,'-19'-43'391'0,"3"4"75"15,3 8 59-15,4 7-82 16,6 4-77-16,5 7-59 0,6 7-45 16,7 6-41-16,7 6-31 15,5 6-15-15,0 8-8 16,8 5-18-16,-2 4-25 0,3 5-29 15,1 4-25-15,3 3-25 16,4-2-17-16,-2 3-10 16,6 1-9-16,-1-3-8 0,4-5-10 15,-2 1-55-15,-5-9-113 16,-3-5-168-16,0-5-207 16,-4-7-107-16,-3-7-49 0,-4-4 21 15,-1-8 96-15,-1-7 160 16</inkml:trace>
  <inkml:trace contextRef="#ctx0" brushRef="#br0" timeOffset="201108.87">28753 1711 95 0,'-27'-14'361'16,"3"-3"109"-16,1 0 95 15,1 0-29-15,5-1-22 0,5 0-36 16,8 1-78-16,5-1-104 16,7 1-96-16,9 1-74 15,9 0-49-15,5 3-34 0,6 1-24 16,1 2-5-16,4 4-7 16,-1 4-4-16,-1 7-1 15,-3 5 0-15,-6 8-2 0,-7 6 1 16,-12 7 0-16,-14 8 1 15,-16 7-2-15,-14 1-2 16,-14 5-3-16,-4-1 12 0,-4-4 8 16,4-2 2-16,3-7 7 15,9-5 1-15,10-5 1 16,11-5-11-16,10-5-18 0,17-3-10 16,14-5-1-16,12-6 0 15,13-4 0-15,8-4-29 0,3-4-105 16,-3-4-219-16,2 1-199 15,-4-1-104-15,-6-1-55 16,-2 3 1-16,0-2 96 0</inkml:trace>
  <inkml:trace contextRef="#ctx0" brushRef="#br0" timeOffset="201409.93">29695 2019 282 0,'-17'-9'466'0,"-2"-1"87"15,4-2 112-15,3 2-12 16,9 0-162-16,11 1-92 15,14 0-68-15,14 0-88 0,13 0-122 16,11 2-132-16,7 0-140 16,6-1-159-16,5 4-191 15,0-1-139-15,-7 0-63 0,-8-2 24 16,-9 2 84-16,-18 0 127 16</inkml:trace>
  <inkml:trace contextRef="#ctx0" brushRef="#br0" timeOffset="201592.74">29867 2179 362 0,'-33'22'462'0,"8"-5"98"0,6-7 91 16,14-2-100-16,10-6-123 16,17-5-85-16,16-4-70 15,13-3-165-15,9-3-217 0,8-1-258 16,7 1-180-16,3 1-95 15,1-1-42-15,-4 3 43 16,-5 0 113-16</inkml:trace>
  <inkml:trace contextRef="#ctx0" brushRef="#br0" timeOffset="202143.39">30950 2126 417 0,'6'-7'505'16,"-2"-1"111"-16,-3-2 105 0,-1-2-95 16,-1-1-116-16,-4-3-88 15,-7-3-80-15,-1-2-104 16,-3-2-100-16,-2-6-62 16,3-3-37-16,4-3-19 0,4-5-19 15,9-7-20-15,7-4-29 16,12-1-42-16,9-3-51 15,6 7-52-15,10 1-42 0,5 7-19 16,4 7-3-16,2 5 21 16,0 11 39-16,-6 5 49 0,-3 10 44 15,-5 4 26-15,-5 6 33 16,-10 8 16-16,-8 4 12 0,-10 5 10 16,-10 5 3-16,-10 7 6 15,-11 4 12-15,-14 7 12 16,-11 3 4-16,-9 5 4 0,-3 7 2 15,-2 0 0-15,6 2-10 16,8-2-5-16,9 0 3 16,9-1 23-16,12-3 29 0,12-7 39 15,12-5 34-15,12-9 16 16,12-8 6-16,6-7-16 16,6-10-34-16,2-4-29 15,-1-8-16-15,-3-5-10 0,-4-10 2 16,-8-5-2-16,-8-10 3 15,-13-6-11-15,-12-9-20 16,-13-3-15-16,-16 0-45 0,-12 2-133 16,-12 6-309-16,-11 8-164 15,-7 9-81-15,-2 7-49 16,1 11 9-16,5 8 114 0</inkml:trace>
  <inkml:trace contextRef="#ctx0" brushRef="#br0" timeOffset="203260.07">32251 1811 186 0,'-14'-31'324'0,"-2"-3"43"16,4-2 46-16,2-5-115 15,5-1-63-15,7 0-40 0,6 4-38 16,6 1-40-16,10 4-48 16,3 7-32-16,7 3-19 15,5 6-13-15,0 7-8 0,0 4-4 16,-2 4 2-16,-7 7-1 15,-3 4 1-15,-7 5 2 0,-7 8 0 16,-8 3 1-16,-9 8 4 16,-5 4 2-16,-10 4 3 15,-6 5-4-15,-7 0 2 0,-4 3 3 16,-6-2-1-16,3 0-1 16,0-1-2-16,4-5 1 0,6-3-2 15,6-4 1-15,10 0 4 16,6-6 4-16,7 0 5 15,7 0-2-15,3-1 6 0,7-3-7 16,-4-3-82-16,0 0-197 16,-3-2-114-16,-7 0-56 0,-7-2-34 15,-9 0-13-15,-8 3 66 16</inkml:trace>
  <inkml:trace contextRef="#ctx0" brushRef="#br0" timeOffset="203616.9">32022 2946 250 0,'3'-5'450'0,"0"-2"83"0,4-1 92 16,3 1-10-16,2 2-154 15,1 4-85-15,2 2-62 16,0 5-72-16,-1 3-82 0,-3 3-55 16,-5 2-32-16,-1 3-17 15,-10 0-6-15,0 0-4 16,-6-2 0-16,-4-3-6 16,-5-7-2-16,-2-8-4 0,4-7-5 15,5-14-8-15,8-10-13 16,10-10-23-16,10-6-73 15,5-1-145-15,2 5-274 16,-2 8-159-16,-6 11-76 0,-2 12-28 16,-8 15 45-16,-7 15 128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10:02:57.8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3436 14759 40 0,'0'-1'93'0,"0"1"0"16,0 0-3-16,0-1-10 15,-2-1-12-15,2 2-12 16,0-1-4-16,0-1-6 16,0 1-2-16,0-1-4 15,-1 1-5-15,-1-2-5 16,2 0-6-16,0-2 0 16,0-1-2-16,0 0 1 0,2-2 0 15,-1-1 0-15,1-4 1 16,1 2-1-16,-1-2 6 15,1 3 1-15,-3-1 7 16,3 3 6-16,-2-1 10 16,-1 5 2-16,2-2-2 15,-2 4-4-15,0-1-4 16,0 1-12-16,0 0-8 0,0 1-4 16,0-1-8-16,0 2 3 15,0-2-4-15,0 2 1 16,0 0 1-16,-2 0-6 15,2 0-4-15,0 0-4 16,0 0 3-16,0 2-5 16,0 0-4-16,0-1 5 0,-1 1 2 15,-2 3-1-15,3 0 0 16,-3 2 2-16,0 0 5 16,-1 3-4-16,-2 4-2 15,1 1 6-15,-4 6-3 16,3 4 0-16,-3 1-3 15,0 6-1-15,0 5-2 0,-1 4-9 16,2 5-13-16,-3 6-15 16,3 4-20-16,2 5-34 15,1 4-48-15,2 7-75 16,1 3-36-16,-1 6-14 16,-1-2 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55:32.5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22142 3810 31 0,'-2'-53'371'0,"-1"9"43"0,-1 3 53 16,0 7 59-16,-3 3-145 15,2 9-81-15,0 3-45 16,0 3-40-16,3 9-47 16,0 10-55-16,4 11-42 15,0 15-31-15,1 12-12 0,0 11-4 16,3 14-4-16,-4 8 1 16,-2 7-7-16,-8 4-6 15,0 1-2-15,-6-4-7 16,-8-5-4-16,-5-11-2 15,-5-12 6-15,-3-16 6 0,-4-15-7 16,-4-17 2-16,-1-16 5 16,-2-12 13-16,2-12 7 15,1-7 5-15,5 3 18 16,7 1 8-16,2 8-7 0,7 6-15 16,4 12-12-16,5 14-28 15,1 12-77-15,4 17-140 16,2 11-226-16,6 10-119 15,3 2-65-15,3 4-14 16,-1-5 49-16,0-5 125 0</inkml:trace>
  <inkml:trace contextRef="#ctx0" brushRef="#br0" timeOffset="315.2">21996 3784 15 0,'0'-16'375'15,"-2"5"64"-15,-1 2 73 16,2 0 64-16,2 0-140 0,8-1-96 16,9-7-51-16,15-5-54 15,18-9-62-15,15-6-62 16,16-5-41-16,5 0-25 15,2 4-18-15,-2 1-18 16,-5 8-21-16,-5 2-19 0,-7 7-27 16,-12 5-48-16,-10 4-85 15,-13 7-198-15,-16 3-128 16,-13 4-57-16,-17 7-11 16,-12 0 26-16,-7 5 74 0</inkml:trace>
  <inkml:trace contextRef="#ctx0" brushRef="#br0" timeOffset="901.03">22069 4345 215 0,'14'-46'389'16,"2"0"25"-16,2 0 23 15,3 6-69-15,5 1-129 16,0 3-77-16,6 4-36 0,1 4-21 15,4 5-20-15,0 7-24 16,-2 8-12-16,-3 5-10 16,-6 11-1-16,-6 6 6 15,-6 12 4-15,-9 4 4 16,-5 8 2-16,-5 2 0 16,-4 0-6-16,2-2-7 0,2-1-6 15,5-5-6-15,2 0-7 16,4-4 1-16,8-2 5 15,6-2 4-15,3-5 6 16,9-1 2-16,3-1 0 16,1-3-4-16,-5 3-8 0,-1 0-2 15,-10 2 6-15,-6 3 9 16,-14 7 2-16,-16 7 4 16,-9 4 3-16,-10 8-2 0,-6-3-6 15,-5 1-13-15,3-4-7 16,5-6-2-16,3-8-12 15,8-3-42-15,2-13-96 16,10-7-169-16,7-12-198 16,8-12-105-16,8-9-50 0,7-10 9 15,9-8 76-15</inkml:trace>
  <inkml:trace contextRef="#ctx0" brushRef="#br0" timeOffset="1269.2">22999 3973 56 0,'13'-30'400'0,"-6"5"65"0,-6 5 74 15,-1 4 74-15,-3 1-140 16,-2 4-102-16,2 4-62 16,-2 1-56-16,0 12-69 15,2 5-70-15,-3 14-55 16,3 11-23-16,0 11-11 15,3 10-9-15,5 6-4 0,4 2 1 16,7 0-6-16,7-4-14 16,8-5-2-16,3-7 3 15,4-8 6-15,6-13 12 16,3-10 21-16,-2-11 33 16,-4-14 27-16,-7-10 18 0,-12-9 5 15,-16-9-8-15,-16-5-16 16,-18-2-30-16,-18 4-33 15,-17 11-109-15,-18 16-319 16,-11 21-220-16,-5 12-111 0,2 17-58 16,8 12-26-16,9 14 75 15,7 13 295-15</inkml:trace>
  <inkml:trace contextRef="#ctx0" brushRef="#br0" timeOffset="7749.07">9653 6972 320 0,'-10'-2'413'15,"-1"-5"51"-15,-2 0 44 16,1-3-120-16,-1 0-64 0,0-1-32 15,1-1-26-15,2 2-38 16,5-1-35-16,5 1-37 16,8-4-48-16,13-2-45 15,10-2-31-15,12-1-13 0,14-3-11 16,5 1-2-16,8 2-5 16,0 1-4-16,0 3-4 15,-7 6-1-15,-6 2-2 16,-6 7 0-16,-15 5 2 0,-8 6 3 15,-15 6 0-15,-13 5 4 16,-13 5 2 0,-9 7-1-16,-6-1-2 0,0-1 0 15,4-5-1-15,6-5-4 16,8-3 0-16,8-5 2 0,14-2 2 16,14-6-1-16,10-3 3 15,10-3 1-15,9-1-1 16,1-1 2-16,0 2-3 15,-6 3 0-15,-8 6-1 16,-10 7 4-16,-15 9 5 16,-14 9 2-16,-22 11 9 0,-16 11 0 15,-20 7 7-15,-6 0-3 16,-4-6 2-16,3-10-4 16,5-10-6-16,8-13-10 15,7-10-25-15,5-14-52 0,9-10-90 16,7-8-145-16,10-4-191 15,6-6-98-15,7 0-35 16,7 1 24-16,4-5 68 16</inkml:trace>
  <inkml:trace contextRef="#ctx0" brushRef="#br0" timeOffset="8217.99">10866 6702 127 0,'29'-52'450'0,"-4"8"47"0,-9 3 34 16,-4 5 39-16,-5 7-191 16,-4 1-97-16,-1 6-45 15,-4 5-33-15,1 5-28 0,-4 4-32 16,-6 11-41-16,-2 11-52 15,-6 12-37-15,0 11-18 16,-3 8-8-16,3 7 1 16,6 6-3-16,7-2 7 15,8 1 2-15,7-1 8 16,8-2 1-16,10-6 0 0,3-4 5 16,5-8 2-16,3-7 6 15,2-10-4-15,-1-7 2 16,-1-8-2-16,-3-8 3 15,-8-7 4-15,-7-5 1 16,-9-5 0-16,-11-3 3 0,-11-1 8 16,-9 1 2-16,-9 5-9 15,-6 4-5-15,-5 8-38 16,-2 7-88-16,0 6-154 16,-1 9-233-16,5 7-123 15,6 5-59-15,2 5-2 0,4 4 61 16,5 0 138-16</inkml:trace>
  <inkml:trace contextRef="#ctx0" brushRef="#br0" timeOffset="13230.52">10419 7761 54 0,'-61'5'410'0,"1"-2"45"15,-2-6 21-15,5 2 17 16,6-3-178-16,6-1-98 16,5 2-54-16,8 0-21 15,9 0-13-15,6 2-13 0,10-2-17 16,12 1-34-16,12 1-28 16,13-2-17-16,11-2-12 15,15-2-2-15,7 0-4 16,9-5-2-16,6-1-4 15,7-2-4-15,5 0-2 0,0-3-18 16,5 1-14-16,-3-3-15 16,1 0-28-16,-4 2-24 15,-4-3-26-15,-9 5-3 16,-3 1-1-16,-12 1-4 16,-10 5 5-16,-8 0 12 15,-12 4 6-15,-9 2-25 0,-11 3-72 16,-7 5-79-16,-9 2-31 15,-7 4-13-15,-6 1 10 16</inkml:trace>
  <inkml:trace contextRef="#ctx0" brushRef="#br0" timeOffset="13898.57">10598 8190 12 0,'-18'1'379'16,"4"-1"48"-16,3-3 27 15,2 0 20-15,7-4-158 16,11-3-109-16,4-5-66 15,11-2-39-15,7-3-24 16,9-1-21-16,4 1-19 0,5 1-17 16,0 4-12-16,2 3-3 15,-4 8-4-15,-3 4 2 16,-6 10 4-16,-8 6 2 16,-8 8 6-16,-9 7 8 0,-10 4 2 15,-7 7 5-15,-10 3 8 16,-4-2 10-16,-1-3 3 15,-4-2 10-15,3-5 13 16,0-7 5-16,4-1 0 16,0-5-9-16,7-5-9 0,2-3-21 15,3-2-15-15,8-3-10 16,4-1-7-16,8-3 1 16,8-1 1-16,6-5 5 15,6-3 4-15,5-2-2 0,2-3-2 16,3-4-14-16,-3 3-54 15,-5-5-135-15,-7 5-231 16,-6-2-126-16,-12 4-63 16,-12 3-27-16,-8 0 33 0,-4 4 122 15</inkml:trace>
  <inkml:trace contextRef="#ctx0" brushRef="#br0" timeOffset="18447.87">13324 6925 7 0,'0'-13'355'0,"0"-1"60"16,-3-1 58-16,-2-2 30 16,-1 1-87-16,-2-2-60 15,2-1-28-15,0 1-23 16,-4 1-25-16,6 4-31 0,0 1-43 16,1 1-46-16,0 6-40 15,3 0-41-15,0 6-28 16,0 6-27-16,3 9-12 15,-1 6-8-15,-1 10 0 0,1 4 0 16,1 6-1-16,-1 3-3 16,-1 3-12-16,4-4-44 15,0-1-86-15,-4-4-123 16,4-3-195-16,1-5-159 16,1-7-75-16,2-6-2 0,-1-9 61 15,3-6 110-15</inkml:trace>
  <inkml:trace contextRef="#ctx0" brushRef="#br0" timeOffset="19014.04">13726 6940 135 0,'12'-12'329'16,"-5"0"42"-16,-4 2 33 15,-5 1-83-15,-1 0-77 0,-6-1-44 16,-1 2-38-16,-1-1-29 16,-3-2-11-16,3-3-10 15,0-2-14-15,3-5-17 16,5-4-10-16,6-7-14 16,6-6-22-16,9-1-18 15,4-5-9-15,8 1-3 0,3 1-8 16,2 6-10-16,3 4-4 15,-2 6-2-15,-3 7-3 16,-3 7-2-16,-7 9 2 16,-6 6 8-16,-7 14 8 0,-9 6 4 15,-9 12 6-15,-10 7 4 16,-3 8 5-16,-9 5 4 16,-1 5 1-16,1 1-1 15,5 0 0-15,3-2-2 16,9-4-3-16,7-3-1 0,8-5-1 15,7-7 2-15,10-5-1 16,4-9 1-16,5-3 0 16,0-9 2-16,1-2-1 0,-4-8 8 15,-3-4 21-15,-6-7 37 16,-7-5 35-16,-9-4 29 16,-9-6 19-16,-7-3 7 15,-6-1-13-15,-6-1-31 16,-2 1-41-16,0 4-54 0,-4 2-129 15,3 6-263-15,1 6-199 16,1 4-102-16,2 1-53 16,7 1-1-16,2 3 89 15</inkml:trace>
  <inkml:trace contextRef="#ctx0" brushRef="#br0" timeOffset="19486.99">13306 7498 174 0,'-43'18'562'0,"1"-6"73"0,0-1 40 16,4-5 36-16,8-1-187 15,8 1-185-15,12-4-112 16,15 0-58-16,19-4-36 15,17 0-30-15,18-4-29 0,12 2-31 16,12-1-24-16,8 0-15 16,5-2-4-16,6 0-5 15,-5 0-2-15,-2-1-2 16,-8-1-2-16,-9 1-32 0,-13-1-41 16,-9 1-47-16,-9 0-54 15,-12 1-97-15,-8 1-154 16,-10 0-138-16,-6 3-49 15,-7 1-1-15,-4 2 32 16,-5 2 85-16</inkml:trace>
  <inkml:trace contextRef="#ctx0" brushRef="#br0" timeOffset="20132.93">13350 8128 187 0,'-34'-4'497'0,"3"-1"50"0,2-1 35 15,4-3 31-15,6-2-213 16,8-4-135-16,8 1-74 16,11-4-41-16,9 0-35 15,11 0-25-15,6 2-37 0,4 3-28 16,1 6-12-16,4 2-6 15,-4 7-4-15,-4 7-9 16,-3 5 7-16,-7 7 9 16,-4 4 10-16,-9 4 14 15,-7 8 13-15,-8 1 22 0,-5 6 5 16,-11 3 4-16,-3-1 0 16,-2 4-6-16,-3-3-5 15,0-4-6-15,6-4-8 16,1-8-11-16,6-4-7 15,9-5 0-15,5-6 2 0,10-6-1 16,10-5 2-16,7-8 8 16,7-5-8-16,2-4-2 15,5-3-7-15,3 0-4 16,2 0 1-16,2 0-2 16,0 4 3-16,-2-1-2 0,0 5-6 15,-1 2-22-15,-9 1-65 16,-3 4-135-16,-6 0-213 15,-10 7-230-15,-7 0-118 16,-12 3-46-16,-12 4 23 0,-11 2 111 16,-12 2 203-16</inkml:trace>
  <inkml:trace contextRef="#ctx0" brushRef="#br0" timeOffset="21831.59">15395 7149 184 0,'-23'10'492'15,"-3"2"47"-15,-3-1 31 16,4-1 45-16,0-1-200 16,6-1-134-16,6-2-71 0,7-2-36 15,9-1-28-15,8 0-40 16,13-1-43-16,8-2-25 15,7-2-27-15,8-2-36 16,1-2-64-16,4-2-86 16,-3 2-76-16,-3 0-52 0,-7 1-41 15,-6 2-27-15,-10 3 10 16,-11 3 39-16,-8 2 24 16,-12 6 4-16,-10 4 6 15,-2 2 40-15,-4 2 51 0,-1 2 71 16,-1-2 83-16,5 0 84 15,3-2 80-15,2-2 63 16,5-3 36-16,5-1 14 16,-2-4-10-16,6-2-19 15,6 1-31-15,5-4-46 0,2-2-70 16,5 0-157-16,-2 0-134 16,3-2-75-16,-4-4-38 15,0 0-15-15,-2-5 22 16</inkml:trace>
  <inkml:trace contextRef="#ctx0" brushRef="#br0" timeOffset="24131.04">15717 7091 90 0,'8'-7'310'0,"-6"0"25"16,-4 1 12-16,-4 1-60 15,-2 4-108-15,-4 1-57 0,-1 3-32 16,-4 3-11-16,-1 4-5 15,-2 5-7-15,-2 6-13 16,0 0-9-16,2 1-7 16,3 2-9-16,1-5-10 15,5-3-7-15,3-2 1 0,3-7 5 16,5-1 8-16,2-7 2 16,4-7 1-16,4-5 3 15,1-4 4-15,0-3-5 16,1 1 0-16,-4 1 15 15,-1 5 24-15,-2 1 17 0,-4 4 4 16,-4 3 1-16,-7 7-2 16,-5 6-17-16,-6 5-22 15,-3 7-25-15,-1 3-10 16,3-3-7-16,5 0-8 16,1-5-14-16,8-2-17 0,6-9-21 15,9-4-23-15,7-7-17 16,5-10-5-16,5-3 7 15,-1-4 16-15,-1 2 17 16,-6 3 27-16,-2 6 27 16,-9 2 18-16,-5 8 9 0,-11 6 6 15,-6 8 8-15,-9 7 0 16,-4 7 1-16,-3 5-5 16,2-1 0-16,2-2-5 15,10-4-14-15,6-7-16 16,10-7-22-16,8-9-19 0,8-6-13 15,2-8-8-15,3-7 7 16,1 0 5-16,-4 0 18 16,-3 2 28-16,-3 3 20 15,-7 8 8-15,-7 7 6 16,-4 7 8-16,-7 7-4 0,-2 6-7 16,-2 7-10-16,0 1 1 15,2-3-2-15,2-2-8 16,7-4-10-16,2-6-13 15,2-4-11-15,7-8-9 0,3-6-10 16,1-4 3-16,-1-5 4 16,2 1 16-16,-6 5 17 15,2 0 17-15,-6 4 13 16,-3 4 6-16,-4 5 4 16,-4 5-6-16,-2 4-5 0,1 5-7 15,-2-1-3-15,3 0-4 16,6-4-2-16,5-1 0 15,6-6-16-15,5-3-11 16,6-6-11-16,4-4 1 0,-1-1-5 16,0-1-2-16,-4 2 9 15,-1 2 11-15,-2 3 16 16,-3 7 8-16,-1 3 8 16,-3 4 6-16,2 8 2 0,-1-1-1 15,1 0-4-15,-2-2-9 16,2-1-4-16,3-2 2 15,3-5-2-15,4-3-6 16,0-5-3-16,3-2-2 16,1-4-3-16,-2-3-5 0,0 0 1 15,-4-1 4-15,-2 0 6 16,-1-1 9-16,-4 5 11 16,2-1 18-16,-7 1 11 15,2 0 6-15,-1 1 3 0,0 0-4 16,-1 2-17-16,2-1-21 15,2-2-19-15,2 1-16 16,3-1-6-16,0-3-1 16,1-1 4-16,2-3 6 15,-2 0 8-15,-3 0 10 0,1-1 12 16,-2 5 13-16,-4 0 11 16,-2 5 5-16,-4 2 4 15,-3 5-2-15,-5 4-15 16,0 2-60-16,-1 4-148 0,3-2-188 15,8-3-101-15,6-3-55 16,9-6-22-16,4-6 35 16</inkml:trace>
  <inkml:trace contextRef="#ctx0" brushRef="#br0" timeOffset="24830.05">17058 6685 45 0,'16'-20'375'0,"0"0"36"0,-8-1 46 16,-2 0 39-16,-2 0-131 16,-1-2-83-16,-3-1-36 15,-1-1-18-15,-2 1-26 16,-3-2-36-16,-1 1-35 15,-1-2-26-15,-4 1-19 0,1 2-16 16,-4 2-16-16,-5 7-14 16,-2 3-14-16,-5 7-10 15,-5 10-8-15,-1 8-6 0,-3 13-2 16,-1 7 0-16,4 6-2 16,3 4 1-16,3 1-4 15,5-2 1-15,9-1-2 16,6-3-1-16,8-4-11 15,9-6-15-15,7-7-18 16,10-7-17-16,8-7-16 0,6-7-9 16,2-8 6-16,2-3 14 15,-4-3 14-15,-4-3 18 16,-5 2 23-16,-6 1 23 16,-4 4 20-16,-6 3 13 0,-3 2 8 15,-4 3 7-15,-2 6 1 16,-4 6-5-16,-3 9-11 15,-2 7-3-15,1 6-5 16,-2 8-3-16,1 5-4 16,0 6-7-16,2 5-9 0,-1-3-2 15,-1 2-15-15,2-7-52 16,0-3-114-16,2-6-167 16,-1-8-157-16,3-5-85 15,-3-8-33-15,2-9 28 16,-3-5 98-16</inkml:trace>
  <inkml:trace contextRef="#ctx0" brushRef="#br0" timeOffset="25248.38">16611 7454 122 0,'-32'12'467'0,"4"3"46"16,4-6 25-16,3-1 13 15,7 1-202-15,5-1-129 0,9-1-51 16,6 4-17-16,18 1-2 15,7 0 1-15,18-4 7 16,11 0-25-16,11-5-35 16,8-4-28-16,5-4-17 15,2-4-18-15,-1-3-17 0,-3-1-10 16,-6-2-5-16,-8 0-6 16,-8 1-11-16,-8 3-11 15,-14 0-32-15,-8 2-56 16,-8 1-93-16,-9 4-124 0,-13 4-183 15,-5 4-87-15,-6 4-21 16,-8 4 30-16,-3 0 75 16</inkml:trace>
  <inkml:trace contextRef="#ctx0" brushRef="#br0" timeOffset="26162.59">17061 8041 150 0,'-23'-12'487'0,"-3"3"51"16,1-4 30-16,-1 2 26 0,3 1-193 15,4 2-135-15,5 1-82 16,7-2-43-16,10 0-25 16,10-1-21-16,9-2-38 15,7 0-27-15,4 1-17 16,0 3-10-16,4 1-8 0,-6-1-4 15,-1 4-1-15,-5-1 0 16,-4 2 2-16,-7 2 4 16,-5 2 7-16,-5 2 8 15,-8 6 8-15,-5 5 2 0,-4 2 4 16,-4 4-1-16,4 1-5 16,-1 0-3-16,3-2-13 15,5 0-3-15,4 1-3 16,5 0 3-16,9-2 8 15,5-1 12-15,5-3 15 0,3 0 13 16,6-4 7-16,-3 1 6 16,0-1-5-16,-1 2-9 15,-3 0-2-15,-7 2 7 16,1 0 12-16,-12 4 14 16,-8 3 14-16,-9 2 9 15,-11 3-8-15,-6 0-11 0,-5 0-19 16,-1-6-23-16,1 1-23 15,1-8-45-15,-1-8-96 16,3-8-182-16,3-8-273 16,2-4-141-16,2-3-68 0,3-2-7 15,3 0 68-15,1 1 167 16</inkml:trace>
  <inkml:trace contextRef="#ctx0" brushRef="#br0" timeOffset="28599.83">19149 6626 276 0,'-14'-4'349'16,"0"1"36"-16,-2-3 42 0,6 2-125 15,1 1-82-15,1-3-43 16,8 1-30-16,5 0-40 16,4-3-42-16,10-1-33 15,4-1-26-15,2 0-10 16,5 0 4-16,0 1 1 0,-2 0-1 16,-1 1 0-16,-3 4 0 15,-8-1 0-15,-2 4 1 16,-10 1 13-16,-4 6 6 0,-8 6 6 15,-4 4 5-15,-2 2 2 16,-4 1-3-16,7-2-7 16,2-2-8-16,7-1-4 15,7-2 1-15,6-3 0 16,5-1 5-16,9-1 1 16,4-2-1-16,-1 2 1 0,2 0-1 15,-1 4 4-15,-8-1 10 16,-4 3 23-16,-7 4 35 15,-6 0 31-15,-8 1 26 0,-10 1 14 16,-5 2-4-16,-6 0-16 16,-4 0-30-16,-4-2-33 15,0 2-27-15,1-5-24 16,4-3-24-16,1-2-51 16,4-5-92-16,1-3-177 0,5-3-202 15,2 0-105-15,4-3-43 16,3-2 10-16,3-1 73 15,5 0 168-15</inkml:trace>
  <inkml:trace contextRef="#ctx0" brushRef="#br0" timeOffset="28915.51">19677 6946 371 0,'8'-10'443'0,"0"-2"77"16,-5 4 71-16,-3 2-131 16,-5 5-103-16,-4 5-64 15,-5 10-61-15,-8 12-69 0,-7 12-68 16,-4 9-36-16,-5 6-14 15,-5 8-14-15,-3 6-13 16,-2 5-55-16,-5 3-104 16,-1 0-171-16,1-1-182 15,5-6-96-15,7-8-47 16,11-14 20-16,8-15 87 0</inkml:trace>
  <inkml:trace contextRef="#ctx0" brushRef="#br0" timeOffset="29426.35">19369 7553 58 0,'-2'-4'402'0,"1"3"37"16,-3-2 36-16,4-1 32 15,0-1-173-15,5 2-128 16,7-5-59-16,5 1-35 0,6-3-31 15,6 3-25-15,4-2-19 16,2 2 1-16,0 0-7 16,0 2 1-16,-5 2 6 15,-4 3 2-15,-5 4 14 16,-7 5 13-16,-7 5 18 0,-6 4 10 16,-6 6 0-16,-3 2-8 15,0 0-13-15,-2-1-19 16,2-3-21-16,1-2-16 15,4-1-9-15,3-3-3 16,3 2-1-16,7 0-4 0,2 2-2 16,3-1 3-16,3 3 1 15,-2 1 5-15,3 0 5 16,2 4 7-16,-7-5 16 0,-3 1 24 16,0-3 30-16,-9 0 20 15,-9 0 7-15,-8-2-1 16,-7 3-12-16,-7-3-20 15,-1-3-33-15,-1-4-26 16,-1-4-38-16,0-4-98 0,7-9-173 16,1-8-264-16,8-12-139 15,12-8-66-15,7-12-17 16,12-8 66-16,12-6 163 16</inkml:trace>
  <inkml:trace contextRef="#ctx0" brushRef="#br0" timeOffset="29730.82">20415 7099 90 0,'-8'-4'421'0,"0"-1"47"16,0 1 60-16,4 1 61 15,-2-1-172-15,6 3-117 16,6 0-57-16,5-1-37 16,9 1-49-16,9 1-55 15,4-2-39-15,8-1-18 0,6 0-23 16,3-3-50-16,2 2-90 16,1-4-112-16,-3 0-132 15,-3 3-155-15,-8 1-77 16,-8 1-4-16,-13 6 58 15,-13 1 94-15</inkml:trace>
  <inkml:trace contextRef="#ctx0" brushRef="#br0" timeOffset="29912.04">20628 7221 81 0,'-28'19'357'0,"6"-1"26"16,3-4 31-16,10-3 17 15,2-1-112-15,10-4-65 16,10-3-34-16,9-3-14 15,7-3-38-15,7-3-108 16,6-2-193-16,1-2-218 0,3 0-119 16,2-5-59-16,-4 3-22 15,0-1 37-15</inkml:trace>
  <inkml:trace contextRef="#ctx0" brushRef="#br0" timeOffset="30312.08">21329 6912 236 0,'9'-34'544'0,"-2"6"72"16,-4 0 71-16,-1 1 68 15,-2 0-206-15,1 1-146 16,-1 5-81-16,3 3-61 16,-3 3-65-16,3 5-70 0,-1 2-53 15,-1 3-36-15,1 10-19 16,-1 4-9-16,1 8-3 15,-2 8-4-15,-2 7 3 16,-1 8-3-16,0 7 2 16,0 5-4-16,0 5-2 0,3 3 5 15,-1 3 0-15,1 0 3 16,0 0 3-16,1 1 1 16,-1-6 3-16,3-1-1 15,0-8-3-15,-1-4-3 16,-1-8-2-16,2-4 2 0,-1-7-4 15,1-6 2-15,-3-5 1 16,2-6 0-16,0-4-6 16,-2-5-24-16,0-8-88 15,0-6-197-15,-4-4-281 0,-1-2-146 16,-4-3-73-16,-5 2-19 16,-10 1 65-16,-4 2 185 15</inkml:trace>
  <inkml:trace contextRef="#ctx0" brushRef="#br0" timeOffset="50789.4">11099 9186 145 0,'-5'-20'283'16,"2"1"40"-16,0 0 41 15,0 2-107-15,0 2-45 16,-1 2-18-16,1 2-17 0,1 0-32 16,-1 3-31-16,3-1-28 15,-1 4-19-15,-1-1-7 16,2-1 6-16,-3 3 6 15,3 0 3-15,-1-1 1 0,-1 2 2 16,-1-1-7-16,1-2-13 16,-1 1-12-16,1 0-13 15,-1 0-6-15,2-2-13 16,-1 0-4-16,0 1-5 16,1-1-3-16,-1-1 1 0,1 2 3 15,-1 0 9-15,0 0 3 16,2 4 5-16,-2-1 4 15,0-1-2-15,2 4-3 16,-1-1-9-16,1 1-2 16,0 0-9-16,0 0-2 0,0 0-4 15,0 1-2-15,1 1 3 16,-1 1 0-16,4 1 1 16,-2 4 0-16,1-1 4 15,0 5-2-15,2 2-2 0,-2 1 2 16,-1 2 0-16,1-1 0 15,-1 2 0-15,1-1 2 16,-3 0-2-16,2 0 2 16,-1-4 0-16,-1 0-1 15,3-1 1-15,-3 0-2 0,2-4 0 16,-1 2 1-16,2 0-1 16,-1-2 0-16,0 2 0 15,1 2 0-15,0 0-1 0,0 0-1 16,2-1 1-16,-2 2 1 15,3 0 0-15,-3-1-1 16,2-2 2-16,0 2-1 16,-2-2-1-16,2 0 1 15,3-2 0-15,-4 1 0 0,3 0 0 16,-1 0 0-16,2-1 0 16,3-1-1-16,2 0-1 15,1 0 2-15,2-2-2 16,4 0 4-16,2-2-2 15,1-2 3-15,2-1-1 0,4-1 1 16,-1-2 3-16,0-2-2 16,4-2 2-16,-2-3 0 15,2-2-2-15,-1-1-1 16,-1-1-2-16,-1-2-1 16,-4 1-2-16,0 1-1 0,-6-1 3 15,2 2-1-15,-4 0-1 16,-3 3 2-16,-1 2 0 15,-2 1 0-15,-3 0 0 16,0 2-2-16,-2 1 2 0,0-1-4 16,1 2 1-16,-2 2 1 15,0 0 1-15,-1-2 0 16,1 3-2-16,-1 0 1 16,0 0-2-16,-1 0 1 0,0 0 0 15,0 4-1-15,-1 0 2 16,4 3 0-16,-1 2 0 15,0 3-1-15,-1 3 2 16,3 4 1-16,-1 6-4 16,2 0 4-16,0 3 0 0,-2 3-2 15,2 0 2-15,0 1 2 16,-2-2 2-16,1 2 4 16,1 0 4-16,-2-3-1 15,3 1 7-15,-2 1 0 16,-1-2 1-16,2 0-1 15,0 0-2-15,-4-2 0 0,1-1-2 16,-1-3-5-16,-1-2 0 16,-2-2 0-16,1-6-4 15,1-1 0-15,-3-3 0 16,3-2-1-16,-2-2 3 16,1-4-1-16,1-2-1 15,0-5 2-15,1-3-4 0,-1-4-1 16,3 0-4-16,-1-6-1 15,1 1-2-15,-1-3-2 16,-2-3 1-16,2-2-1 16,-2-1 3-16,-1-2 2 15,-1-1 2-15,-1 1 0 16,0-2 4-16,-1 0-2 0,-1 2 0 16,-1 3 0-16,1 2 0 15,-1 3-1-15,2 2 3 16,-3 4-2-16,3 4 0 15,-1 1 1-15,2 2-1 16,-2 1-2-16,2 2-1 0,0 1-3 16,0 1 2-16,0 1 2 15,0 0-5-15,0 1 3 16,0-1-1-16,0 0 0 16,0 2 0-16,0-1-1 15,0 1 2-15,0 0-2 0,0 0 1 16,0 0 0-16,2 0 3 15,-2 0 0-15,3 1 0 16,1-1-1-16,-1 2 1 16,2 0 0-16,1-2 0 0,6 0-1 15,0 0-1-15,1-2 1 16,4 0-1-16,1 2-1 16,0 0-1-16,6 0-2 15,-1 4 12-15,4-3 4 0,1 3 4 16,-1-1 2-16,1 6 5 15,2-2 0-15,-2 1-8 16,2 0-4-16,0 0-2 16,-3-1-1-16,3 1-2 15,-2-3 3-15,1 2-2 16,1-6-1-16,1 1-2 0,1-4 2 16,3 1-1-16,2-4 0 15,0-2-1-15,-1 2-1 16,3-1 0-16,-3 0-1 15,3-1 0-15,-2 1-2 16,-1-2 2-16,2 0-1 0,-2 1-2 16,-1 2 2-16,-2-4-2 15,-1 4 2-15,-2 0-2 16,1 1 1-16,-1-1 0 16,-1 1-2-16,-1 1 0 0,-1-2-2 15,-3 2 5-15,-2-1-2 16,-1 1-1-16,-4 0 0 15,-1-2 2-15,-3 0 1 16,1 1-3-16,-5-1 4 0,-1-2 0 16,1-2 2-16,-2 0 0 15,-1-3-1-15,-1-1 3 16,0-3 2-16,-1-1-2 16,-1-5 3-16,-1-1 2 15,-2 1 0-15,-2-4 6 0,1 2 6 16,-3 3 6-16,0 0 1 15,0 6-8-15,-1 1-38 16,0 9-130-16,-2 3-255 16,0 5-137-16,2 4-72 15,5 2-31-15,5 0 18 0,7-1 112 16</inkml:trace>
  <inkml:trace contextRef="#ctx0" brushRef="#br0" timeOffset="53173.06">17390 8731 174 0,'-5'-7'255'0,"-3"-2"30"15,2 1-45-15,1 1-52 16,0 0-30-16,2 2-24 0,2 0-29 15,-3 0-26-15,4 3-32 16,0 0-25-16,0 2-11 16,0-1-4-16,2 1-4 0,0 1 3 15,-2 1 12 1,1 0 9-16,1 3 9 0,-1 2 4 16,3 1 3-16,-3 0 0 15,1 2-9-15,-1 0-9 16,1 0-8-16,0 5-3 0,-1-1 0 15,1 2 1-15,-1 2 0 16,-1-1 3-16,0 2 4 16,0-1-1-16,0-2-1 15,0 1-1-15,0-2-5 16,0-1-2-16,0-2-3 16,3-1-7-16,0 0-1 0,2-2-1 15,3-1 2-15,4 2-2 16,3-3 0-16,5 0 3 15,3-2-2-15,5-2 0 0,2 1 0 16,5-3 5-16,4 1 2 16,1-2-1-16,1-2 4 15,3-1-3-15,-1 0 0 16,1-1-11-16,-3-3-8 16,1 2-4-16,-2-2-2 0,-3 1-2 15,-2-1 4-15,1-1 3 16,-1-1 6-16,3-2 0 15,-4 1 4-15,1 0 0 16,3-2 4-16,-1 0-1 16,0-1-2-16,1 0 3 0,-3 2-2 15,-3-1 1-15,-2 3 0 16,-3-3 0-16,-5 4 0 16,-4 2 1-16,-3 0 3 15,-4 3-1-15,-3 0 3 0,1 1 4 16,-4-1 2-16,0 2 2 15,-2-1 3-15,-1 2-5 16,0 0-4-16,-1 0-5 16,2 0-1-16,-3 0-3 15,5 2 0-15,-5 1 4 0,1 1 1 16,2 1 0-16,-1 2 8 16,1 3 4-16,2 5 4 15,-2-1 4-15,2 4 3 16,1 3 3-16,-3 3 3 15,2 0-3-15,2 3-7 0,-3 2-1 16,1-2-2-16,1 1-1 16,2 1-6-16,-1-1-4 15,-3 0 2-15,1 0-4 16,0-3 0-16,3 0-2 0,-4-1 3 16,1-1 1-16,2-2-1 15,-1-2-1-15,2-2-2 16,-4-1-2-16,1-1-2 15,-2-3 3-15,2 0-2 0,-1-5-2 16,-3-1 4-16,3-1 20 16,0-3 10-16,-3 0 5 15,1-4 8-15,1-3 5 16,0-5-5-16,4-4-17 16,-1-1-11-16,3-5-7 0,-1-3-6 15,4-4-4-15,-3-1-2 16,-3 0 2-16,1-6-1 15,-3 3-2-15,0 0 1 16,-3 2 2-16,-1 0 0 0,3 2-3 16,-3 1 0-16,0 3 0 15,-3 2 0-15,3 3-1 16,-1 3 1-16,1-1 3 16,-2 4-2-16,0 0 4 15,-1 2 0-15,2 1-1 0,-1 0 0 16,-1 2 0-16,-1 1 3 15,1-1 0-15,2 0 2 16,-3 2-3-16,0-2 3 16,3 1-4-16,-1 2 3 0,0-1-3 15,-1 1 2-15,3 0 0 16,-1 2 3-16,1-1 2 16,-4 1 1-16,4-1-3 15,0 3 2-15,0-1-4 0,0-1 0 16,0 2-8-16,0 0 0 15,4 0-1-15,-3 0-7 16,6 0 6-16,0 2-3 16,1-1 4-16,2-1-2 15,4 2 2-15,-1-1 0 0,2-1-1 16,3 2 2-16,1-2-4 16,3 1 2-16,-3 1-3 15,4-2 3-15,1 1-6 16,1 0-2-16,-2-1 4 15,2 2-2-15,0-2 2 0,0-2 2 16,2 2 6-16,0-2 0 16,-3 0 0-16,1 1 0 15,1-2 0-15,-3 0-2 16,1 0 3-16,-2-1 0 0,5 2 0 16,1-2 0-16,-1 0-1 15,0 1 1-15,0-2 1 16,-2 3-1-16,-4-1-2 15,-1-1 1-15,-1 4-2 16,-3-3 0-16,0 3 0 0,-3 0-3 16,1-2 3-16,-5 0 1 15,-1 2-1-15,2-1 2 16,2-1 0-16,-2 0 1 16,2-1-1-16,-1 1-2 15,2-1 3-15,-2 1 0 0,2-1-3 16,-2 0 0-16,0 1 0 15,-3 0 2-15,-2 0 1 16,2 1 5-16,-3-2 7 16,0-2 9-16,-4 0 9 0,2 0 7 15,-3-3 6-15,4-6 4 16,-4 1 0-16,0-4 4 16,0 1 5-16,-4-4 4 15,4 1 0-15,0 1-2 0,0 0 0 16,4 1-3-16,-4 2-13 15,1 1-12-15,-1 1-5 16,0 5-11-16,0-2-50 16,-1 5-118-16,-7 0-277 15,-5 5-148-15,-3 2-76 0,-7 5-41 16,-1 2 20-16,-4 6 98 16</inkml:trace>
  <inkml:trace contextRef="#ctx0" brushRef="#br0" timeOffset="62370.2">12975 10593 363 0,'8'-13'421'0,"-5"3"42"15,0 0 37-15,-1-1-132 16,-4 4-102-16,-3 1-62 16,-4 1-44-16,0 2-37 15,-4 1-30-15,-4 6-26 16,-5-1-13-16,-2 3-4 0,-5-1 3 15,-3 2-3-15,-3-2 1 16,0 0 1-16,-2-3-1 16,2-7-1-16,1-4 0 15,0-4-5-15,7-10-4 16,6-5-12-16,6-7-9 16,6-5-9-16,11-2-3 0,8-2-6 15,8 5-2-15,9 0 2 16,6 6 3-16,6 8-3 15,4 6-3-15,4 11 0 16,1 6 1-16,2 9-3 16,-2 8-1-16,-2 10 2 15,-5 6 0-15,-6 9 1 16,-8 7-2-16,-9 13 0 16,-13 11-1-16,-8 8-10 0,-14 8 0 15,-7 3-2-15,-8-3 1 16,-7-5 3-16,-2-7-2 15,-2-9 9-15,5-14 5 16,0-12-1-16,6-16 1 16,4-13-4-16,8-15 2 15,5-13-1-15,9-8 0 16,7-8 1-16,11-1-4 0,6-3 2 16,5 2 0-16,2 2 9 15,5 8 6-15,2 0 2 16,-1 8 6-16,3 5-3 15,0 4-7-15,-1 4-11 16,2 4-10-16,2 4-2 16,-1 2-3-16,2 3-3 15,4 1 9-15,1 0 3 0,6-1 2 16,0-2 1-16,3-2-2 16,0-5 4-16,2-3-31 15,-3-8-126-15,-1-3-233 16,-10-8-125-16,-11-6-63 15,-14-8-37-15,-18-3 16 16,-16-2 113-16</inkml:trace>
  <inkml:trace contextRef="#ctx0" brushRef="#br0" timeOffset="86550.87">14750 10594 229 0,'5'-26'335'15,"-2"-2"50"-15,-3 4 8 16,-1 1-45-16,-4-1-28 15,0 5-19-15,-2 1-21 0,-2 4-27 16,3-1-37-16,-1 3-41 16,1 4-38-16,0 0-34 15,0 2-34-15,1 3-23 16,-2 5-13-16,-1 2-11 16,-4 7-9-16,-4 5-3 15,-3 10-2-15,-4 7-1 16,-3 7-3-16,-4 8-5 0,3 5-7 15,-3 3-18-15,3-1-44 16,5-1-62 0,2-5-73-16,7-6-91 0,5-5-113 15,2-8-113-15,6-7-24 16,4-8 27-16,0-9 52 16,-4-6 86-16</inkml:trace>
  <inkml:trace contextRef="#ctx0" brushRef="#br0" timeOffset="86916.46">14241 10678 14 0,'-13'-21'324'0,"1"0"55"0,2 0 59 15,4 0 10-15,1-1-59 16,4-1-39-16,-1 2-31 15,4 0-29-15,-1 2-46 16,4 0-48-16,0 6-48 16,1 3-52-16,7 5-25 15,1 8-12-15,8 9-7 16,6 13-4-16,4 10-5 0,5 12-2 16,2 5-7-16,4 8-10 15,-4 3-10-15,4 1-9 16,1-3 2-16,-3-3-5 15,3-5-18-15,1-12-85 16,2-12-179-16,1-11-221 16,-1-16-116-16,-6-16-65 0,-7-13-16 15,-8-12 71-15,-7-7 166 16</inkml:trace>
  <inkml:trace contextRef="#ctx0" brushRef="#br0" timeOffset="88298.4">17777 9997 204 0,'-27'-1'342'16,"0"-2"48"-16,2-2 56 16,3-1-96-16,4 1-65 15,4-2-37-15,6 2-43 0,8-4-44 16,8 1-48-16,11-1-47 16,6 0-28-16,9 0-18 15,4 1-5-15,3 5-5 16,3-1-1-16,-1 8-1 15,-1 1 0-15,-5 6-3 16,-4 4-4-16,-5 5 8 0,-10 4 6 16,-4 3 17-16,-8 1 19 15,-9 3 25-15,-3-1 24 16,-6-3 22-16,-1-2 8 16,0-4-5-16,0-5-13 15,4 0-22-15,2-6-26 16,7 0-26-16,5-2-14 0,8 1-13 15,11-1-4-15,4-1-2 16,8 0-2-16,4 3 4 16,4 0-6-16,-1 1 0 15,-1 4 3-15,-5 0 11 16,-6 4 15-16,-5 2 21 0,-10 3 30 16,-15 4 18-16,-13 1 7 15,-15 4-6-15,-15 3-10 16,-6-1-23-16,-6 1-26 15,3-6-22-15,7-8-14 16,9-9-26-16,7-13-76 16,12-12-136-16,10-7-246 15,12-11-178-15,8-6-88 16,8-4-29-16,7-6 46 16,4 4 122-16</inkml:trace>
  <inkml:trace contextRef="#ctx0" brushRef="#br0" timeOffset="88682.11">19861 10138 443 0,'-7'0'567'16,"-4"-3"52"-16,-3 0 46 0,1-1-56 15,2-2-235-15,8-1-142 16,11-2-75-16,8 2-56 15,12-2-59-15,10 2-68 16,9-2-75-16,5 1-87 16,3 2-105-16,0 1-153 15,-2-2-116-15,-2 2-32 0,-8 0 24 16,-7 2 61 0,-6 3 91-16</inkml:trace>
  <inkml:trace contextRef="#ctx0" brushRef="#br0" timeOffset="88899.45">20021 10256 234 0,'-12'14'355'16,"6"-2"62"-16,7-3 59 16,6-3-108-16,8-2-72 15,10-2-37-15,5-2-47 16,7-2-58-16,4 0-60 15,6 0-50-15,0 1-85 0,1 1-130 16,-2 3-191-16,-2-2-100 16,-4 0-52-16,-2-1-17 15,0-2 42-15</inkml:trace>
  <inkml:trace contextRef="#ctx0" brushRef="#br0" timeOffset="89450.22">21643 9530 1 0,'30'-44'282'0,"-4"1"61"16,-4 1 73-16,-6-1-3 15,-2 1-26-15,-6 2 3 16,-2 2 11-16,-3 6-8 0,-3 1-39 16,-1 6-44-16,-6 6-51 15,-1 6-65-15,-6 6-61 16,-2 11-46-16,-9 9-34 16,-5 9-22-16,-3 12-9 0,-6 12-1 15,-6 9 5-15,0 8 10 16,-6 5 5-16,-1 10 10 15,1 6 3-15,3 1 2 16,6 0-5-16,10-2-7 16,12-4-5-16,10-11-11 15,16-6-6-15,10-12-1 0,14-8-2 16,10-12-5-16,9-14-4 16,5-11-3-16,2-12-5 15,-1-10-2-15,-7-7-3 16,-6-8-1-16,-12-2 1 15,-8-4 0-15,-14-5 3 16,-13 1 0-16,-15-1 1 0,-14 4-3 16,-12 3-24-1,-12 9-80-15,-7 9-203 0,-9 11-283 16,-2 17-150-16,-5 10-78 16,0 18-17-16,-1 11 58 15,3 14 191-15</inkml:trace>
  <inkml:trace contextRef="#ctx0" brushRef="#br0" timeOffset="116311.08">1168 11558 306 0,'-16'-3'369'15,"0"3"29"-15,2-2 29 16,1-1-131-16,2 1-82 0,3 1-44 16,2 0-28-16,1-2-26 15,2 0-21-15,0 2-29 16,3 1-11-16,-2 0 7 16,1 0 25-16,1 0 21 15,0 0 27-15,0 0 20 16,1 0 14-16,4 0 1 15,4-1-15-15,4-1-17 16,9 1-22-16,7-3-27 16,4-1-25-16,6 2-23 0,7-3-13 15,0 0-7-15,5 0-7 16,-1-2-5-16,-4 2 0 16,-2 0-1-16,-9 1-1 15,-5-2-2-15,-8 5 10 0,-4-1 6 16,-9 3 7-16,-4 0 0 15,-6 3 0-15,-6 1-2 16,-1 1-8-16,0-2-13 16,-1 1-23-16,1-1-66 15,3-3-158-15,0-2-268 0,2-1-142 16,3-9-74-16,3-5-24 16,5-6 47-16,8-5 142 15</inkml:trace>
  <inkml:trace contextRef="#ctx0" brushRef="#br0" timeOffset="121059.58">2492 11487 70 0,'-1'-2'260'0,"-1"-3"28"16,2 3 35-16,3-3-85 15,-1-3-41-15,4 1-19 16,2-3-9-16,1 1-17 16,1-3-19-16,4-2-26 0,-1 1-21 15,1-1-8-15,0 1-5 16,0-1-5-16,-1 1-4 15,-3-3-1-15,0 4-1 16,-1-5-7-16,-3 3-5 0,-1-2-4 16,-4 0 1-16,-1 0 0 15,-3 0 0-15,-3 2-4 16,-1 1-4-16,-2 2-3 16,-2-2-2-16,-2 4-9 15,-1 1-9-15,-2 4 0 16,-1 1-4-16,-1 3-4 0,-1 7-3 15,-1 1 0-15,2 2 1 16,-2 4-2-16,1 4-4 16,2 3 0-16,1 6-4 15,3 1-2-15,-1 6 1 0,6 3 2 16,3 1 1-16,4 3-1 16,2 3 0-16,3-1 0 15,2-1-4-15,6-1-3 16,1-1-2-16,4-5-2 0,4-1-8 15,3-13-24-15,6-4-45 16,3-6-61-16,2-9-63 16,1-7-63-16,2-5-72 15,-2-6-60-15,-1-4-21 16,-1-6 32-16,-4-2 45 16,-2 0 60-16</inkml:trace>
  <inkml:trace contextRef="#ctx0" brushRef="#br0" timeOffset="121893.72">2926 11367 196 0,'5'-29'271'0,"0"2"36"16,-3 3-22-16,1 2-8 15,-1 3-5-15,-1 3-13 0,-1 3-25 16,0 2-34-16,0 2-34 16,0 3-32-16,-1 2-29 15,-1 2-25-15,0 2-21 16,-1 3-15-16,0 6-13 15,-3 6-11-15,0 6-8 16,-1 6-2-16,1 3-2 0,1 3-3 16,2 3-1-1,-2 3-1-15,4 0-2 0,1 0-1 16,0 0 3-16,1-4-1 16,1-4 1-16,2-6-3 15,0-3 2-15,-1-6-2 16,0-4 2-16,0-4 1 15,2-5 1-15,0-6 6 16,4-6-3-16,-1-5 3 0,2-4-6 16,2-4-1-16,1 1 0 15,0-4-3-15,2 1-1 16,2 2-2-16,1 1-1 16,1 4-2-16,0 1-3 15,0 7 2-15,-2 5-2 16,1 4 4-16,-1 6 1 0,-4 7 1 15,1 6 3-15,-5 1 0 16,0 6 1-16,-3 1-1 16,0 0-1-16,-3-2-8 15,2 0-18-15,0-3-21 16,3-4-25-16,1-4-32 16,4-5-30-16,4-4-27 0,2-7-17 15,3-8-9-15,0-3 10 16,-1-5 24-16,1-4 28 15,-2-2 41-15,-2 1 51 16,-1-1 52-16,-4 1 57 16,-2 5 50-16,-3 2 30 0,-3 5 14 15,-2 4-9 1,-6 5-18-16,-2 5-33 0,-3 7-35 16,-3 7-28-16,0 3-18 15,3 3-3-15,-1-1-7 16,4-1-7-16,5 3-8 15,3-5-3-15,2-1 3 16,7-4-4-16,0-2 1 16,3-4 6-16,-2-3 1 0,1-5 5 15,-1-4 1-15,-5-5-2 16,-2-3 3-16,-5-5-3 16,-7-4-1-16,0-2-3 15,-5 0 0-15,-2 0-4 0,2 2-13 16,3 2-53-16,2 4-85 15,3 4-92-15,7 4-107 16,4 4-86-16,5 3-37 16,9 1 26-16,2 1 70 15</inkml:trace>
  <inkml:trace contextRef="#ctx0" brushRef="#br0" timeOffset="122258.82">3736 11488 122 0,'19'-3'330'16,"-8"1"58"-16,-3-1 29 15,-2-1-52-15,-6 1-52 16,-6 3-52-16,0 0-55 0,-5 3-46 16,-3 1-48-16,1 6-38 15,-1 0-28-15,3 4-21 16,3-2-11-16,3 5-12 16,3-2-2-16,4-1 0 15,4 1 1-15,4-4-1 16,5 2 0-16,3-3 0 15,2-6 2-15,2-3-2 0,-2-5-2 16,-3-5 6-16,-3-6-1 16,-3-6-2-16,-8-5 0 15,-6-2 7-15,-6-1-2 16,-4-1-1-16,-4 3 2 16,-2 2-3-16,-2 6-13 15,1 6-29-15,4 6-53 0,3 7-77 16,7 3-114-16,6 6-125 15,6 2-61-15,7 0-9 16,3-2 33-16,4-2 66 16</inkml:trace>
  <inkml:trace contextRef="#ctx0" brushRef="#br0" timeOffset="122557.02">3948 11383 296 0,'14'-10'364'15,"-3"-1"60"-15,-4 4-23 16,-4-1-65-16,-3 4-60 15,-3 2-64-15,-2 5-62 16,-2 5-57-16,3 4-42 0,2 4-28 16,2 2-13-1,6 3-6-15,7-1-3 0,3 2-6 16,5 2-4-16,1-4 1 16,1-2 0-16,-1-1 0 15,-4-2 1-15,-1-2 8 16,-6-3 11-16,-4-1 11 0,-4-1 6 15,-6-2 0-15,-5 1 4 16,-7-1-10-16,-5 1-42 16,0-2-72-16,-4-1-102 15,5 1-149-15,0-3-94 16,6-2-45-16,4-4 7 16,7-4 49-16</inkml:trace>
  <inkml:trace contextRef="#ctx0" brushRef="#br0" timeOffset="122912.62">4220 11605 239 0,'11'-4'336'0,"3"-2"31"16,-1-5 30-16,4-4-126 15,1-4-77-15,1-2-37 16,1-2-21-16,-4-3-18 15,1 4-15-15,-1-2-6 16,-5 3 3-16,-3 4-2 16,-3 0 0-16,-7 3-9 15,-3 5-16-15,-4 3-21 0,-7 4-22 16,-3 7-14-16,3 4-9 16,-2 2-9-16,3 4-1 15,4 0 0-15,5 3 1 16,4-2-3-16,4 2-2 15,4-1 3-15,5-1-13 16,4 1-29-16,3-4-62 0,4 0-99 16,1 2-152-16,4-6-97 15,1 1-41-15,2-4 5 16,0-6 45-16</inkml:trace>
  <inkml:trace contextRef="#ctx0" brushRef="#br0" timeOffset="123392.25">5334 11325 120 0,'3'-10'344'15,"-3"0"56"-15,-3-2 48 16,-2-1-35-16,-1-2-83 16,-2 0-40-16,-3 1-27 15,-3 1-26-15,1 4-26 16,-4 3-38-16,-4 3-32 16,-1 7-31-16,-5 6-25 0,2 7-30 15,3 7-21-15,4 3-13 16,5 1-12-16,6 1-3 15,6 0-3-15,5-5-2 16,7-3-3-16,5-5 1 16,5-5 1-16,2-8 1 15,-2-3-1-15,3-6 4 0,-4-3 0 16,-1-1 0-16,-3 0-2 16,-3 2-2-16,-1 6 3 15,-2 2-3-15,-1 7-5 16,2 4-47-16,0 5-122 15,1 5-244-15,0 1-132 16,-1 1-66-16,3-5-32 0,-1-4 25 16,4-6 111-16</inkml:trace>
  <inkml:trace contextRef="#ctx0" brushRef="#br0" timeOffset="123877.1">5856 11328 94 0,'3'-13'370'0,"0"2"35"16,-1-4 31-16,3-2 5 15,2-2-148-15,0-3-80 0,1 2-46 16,0-4-22-16,2 2-23 15,-3 1-17-15,-1 5-10 16,-3 1 2-16,-4 5 2 16,-4 3-4-16,-8 1-11 15,-4 9-14-15,-7 6-21 16,-1 2-20-16,1 6-14 16,2 1-5-16,3 2 0 0,6 3-7 15,7 0 1-15,6 1-2 16,8 1 3-16,5-1 1 15,11 2-5-15,4-2 3 16,2 1 0-16,2-2-2 16,-1 2 2-16,-4-4-4 15,-5 2 10-15,-9-1 16 0,-7-1 12 16,-10 2 1-16,-8 0 3 16,-10-1 0-16,-1-3-14 15,-4-2-56-15,1 0-82 16,1-9-127-16,5-4-217 15,3-8-118-15,8-7-53 16,6-6 6-16,8-4 54 16,7-6 115-16</inkml:trace>
  <inkml:trace contextRef="#ctx0" brushRef="#br0" timeOffset="124861.81">6044 11416 29 0,'3'-4'379'0,"-1"2"60"16,-4-5 61-16,1 0 63 16,-1 0-132-16,0 1-83 15,2 2-54-15,0-2-54 16,0 6-58-16,2 0-62 16,3 3-57-16,1 2-36 15,3 3-16-15,-2 3-7 0,1 2-2 16,-2 5-1-16,3 2 0 15,-2 4 2-15,-2-2 3 16,-2 2-4-16,2-5 2 16,-1 1 0-16,-1-8 3 15,0-3 3-15,1-3-1 16,-1-9 1-16,3-8-2 16,-1-7 0-16,3-8-1 0,-2-7-4 15,-1-3-1-15,1-2-2 16,-1 4-3-16,1 4-5 15,2 7 0-15,-3 6-3 16,3 9 0-16,0 8 0 16,1 11 5-16,-1 5 4 15,0 8 2-15,0 3 2 0,-2 1-1 16,1 1 2-16,-1-3 2 16,-1-4-1-16,4-4 3 15,-3-8 0-15,4-8 0 16,2-10 0-16,1-9-1 15,0-8-3-15,-1-8-3 16,1-2 0-16,0-3-3 0,-4 3 0 16,-1 4-5-16,1 8-1 15,-4 10-1-15,-2 10 1 16,2 12 2-16,-3 12-2 16,1 9 4-16,0 6-3 15,1 3-7-15,3-2-16 16,3 0-18-16,3-6-21 0,4-7-33 15,3-7-30-15,6-10-29 16,2-9-14-16,2-8 4 16,4-10 14-16,0-5 25 15,-1-7 20-15,-3-2 33 16,-1-3 38-16,-9 2 40 16,-1 3 38-16,-9 3 36 0,-5 4 57 15,-7 6 36-15,-4 2 9 16,-7 10-9-16,-6 4-16 15,-3 9-24-15,-2 4-39 16,2 6-28-16,0 2-19 16,3 3-14-16,5 3-13 15,4-4-5-15,3-2-6 0,5-1 2 16,2-5-1-16,6-4 1 16,2-4 0-16,3-8-2 15,1-4 4-15,1-4-5 16,0 0 0-16,-2-1-2 15,0 3-4-15,0 7 0 16,-1 6-2-16,1 7 4 16,3 10-1-16,-1 8-12 0,2 3-16 15,1 2-33-15,1 1-51 16,1-5-30-16,1-2-44 16,4-9-61-16,3-9-51 15,-1-14-18-15,4-9 3 16,-2-13-25-16,-1-10-3 15,0-9 20-15,-1-6 40 0,-6-9 44 16</inkml:trace>
  <inkml:trace contextRef="#ctx0" brushRef="#br0" timeOffset="125094.09">7111 11105 32 0,'6'-43'267'0,"0"8"75"16,-4 6 70-16,-2 6 5 16,0 5-29-16,0 4-19 0,0 1-31 15,0 6-35-15,0-1-51 16,0 4-57-16,0 2-57 15,-2 5-51-15,2 6-38 16,-3 9-25-16,0 6-10 16,2 9-4-16,1 8-2 15,-2 5-23-15,2 5-49 16,0 2-67-16,0-1-78 0,0-4-94 16,3-5-124-16,5-8-103 15,0-10-17-15,5-10 32 16,7-10 58-16,1-18 85 15</inkml:trace>
  <inkml:trace contextRef="#ctx0" brushRef="#br0" timeOffset="125309.72">7308 11130 56 0,'10'-52'352'15,"-4"9"92"-15,-4 2 67 16,-2 12-33-16,-3 11-72 16,-4 9-70-16,1 11-79 15,-2 13-78-15,0 8-64 16,5 7-34-16,0 8-27 15,5 2-23-15,1 4-11 0,2-1-12 16,0 1-28-16,0-4-59 16,0-3-92-16,-2-1-179 15,-1-10-135-15,4-6-67 16,3-7-13-16,4-13 33 16,3-10 83-16</inkml:trace>
  <inkml:trace contextRef="#ctx0" brushRef="#br0" timeOffset="125958.1">7552 11187 223 0,'11'-9'379'0,"-1"4"59"16,-3 5 40-16,-2 3-115 15,-2 1-93-15,2 3-71 16,0-1-63-16,2-1-55 16,1 0-35-16,-1-3-19 15,3-2-9-15,0-7-3 0,0-3-5 16,-2-5-2-16,-2-3-5 15,-3-6 0-15,-3 0-3 16,-6 0-4-16,-2 3-1 16,-5 3-2-16,-7 9-1 15,-4 9 1-15,-4 8 2 16,-2 10 0-16,3 6 0 0,4 6 1 16,6 3 4-1,4-1-1-15,4 0-4 0,9-1 0 16,6-6-13-16,5-4-32 15,7-6-48-15,4-9-52 16,3-6-49-16,4-6-38 16,1-8-10-16,1-5 20 15,3-5 47-15,-1-2 59 16,0-1 76-16,-3 1 70 0,-3 1 66 16,-3 4 63-16,-4 4 60 15,-7 2 40-15,-2 3 20 16,-3 3 3-16,-2 2-11 15,-3 0-31-15,-3 2-41 16,-3 2-43-16,-2 2-37 16,0 3-36-16,-4 5-29 0,1 2-18 15,0 5-17-15,-1 6-5 16,4 1-5-16,2 4-1 16,3 2-3-16,3-1-1 15,2 3-1-15,4 0 1 16,-1 0-1-16,-1-2 2 15,-1-3-2-15,2-1 2 16,-2-5 1-16,-1-1-1 0,-2-5-8 16,2-1-18-16,-2-4-30 15,0 0-63-15,-3-4-85 16,-3-2-98-16,3-1-150 16,0 0-75-16,-3-3-19 15,3-5 37-15,2-5 65 16</inkml:trace>
  <inkml:trace contextRef="#ctx0" brushRef="#br0" timeOffset="126342.11">8134 10936 129 0,'12'-27'337'0,"1"3"64"16,-4-5 58-16,-1 4-64 15,-2-1-58-15,-1 2-41 16,-2 5-35-16,-1 0-45 16,0 4-42-16,-1 2-33 15,-1 3-33-15,0 4-17 16,0 1-18-16,0 5-9 16,-1 5 1-16,-1 7 9 0,2 7 10 15,0 6 14-15,0 6 10 16,0 10 3-16,2 5-7 15,-1 7-15-15,-1 2-13 16,0 5-19-16,-1 1-15 16,-3-3-16-16,0-1-24 15,-4-3-30-15,3-7-46 0,0-10-87 16,-1-9-129-16,4-8-185 16,-1-13-149-16,0-7-63 15,-3-13 0-15,1-11 56 16,-3-3 115-16</inkml:trace>
  <inkml:trace contextRef="#ctx0" brushRef="#br0" timeOffset="126486.08">8058 11187 203 0,'-10'-12'399'0,"4"2"60"15,4 3 53-15,5 0-28 16,9 4-130-16,8-1-82 16,7-1-56-16,3 0-91 15,2-2-171-15,-1-1-266 16,-6 2-146-16,-10-2-86 15,-9 5-43-15,-12-2 20 0,-12 4 108 16</inkml:trace>
  <inkml:trace contextRef="#ctx0" brushRef="#br0" timeOffset="129260.83">2894 12420 287 0,'-8'-14'450'15,"0"1"72"-15,-3 0 64 16,1 1-62-16,2 0-88 16,2 4-68-16,-2-1-62 0,4 3-66 15,-1 0-57-15,2 2-62 16,-1 8-51-16,3 3-32 15,-1 10-14-15,0 7-8 16,1 9-1-16,-1 5 0 16,2 3-1-16,-1-2-6 15,1 0-1-15,0-6-4 16,1-3-2-16,-1-4-5 0,2-7 2 16,-1-4-6-16,1-7-10 15,1-9-14-15,2-10-4 16,2-9-5-16,2-8-3 15,0-7 0-15,4-1 8 16,3-1 10-16,-2 4 6 0,3 5 4 16,4 2 4-16,-4 8 4 15,4 7 3-15,-2 8 0 16,2 10 3-16,-3 11 6 16,-3 10-1-16,2 8 1 15,-6 3 5-15,0 3-2 16,2 0 0-16,-4-4-4 15,2-2-6-15,-1-7-20 0,-1-3-19 16,4-6-15-16,0-10-16 16,2-6-11-16,1-8-2 15,0-9 15-15,-2-11 17 16,2-4 11-16,-6-9 14 16,-2-4 15-16,-4 0 10 15,-2 3 11-15,0 3 15 0,-4 7 16 16,2 4 4-16,-2 6 2 15,1 8-2-15,1 10-8 16,0 8-13-16,1 11-12 16,4 4-2-16,3 7-2 15,0 2-3-15,3-1-2 16,1 3-7-16,3-5-18 0,-1 0-43 16,0-5-47-16,2-6-53 15,0-4-42-15,3-7-42 16,-2-7-32-16,2-10-14 15,0-7 3-15,-1-9 22 16,-1-6 31-16,-3-2 44 16,0 0 62-16,-1 1 68 15,-1 4 68-15,-5 4 44 16,-1 8 27-16,-1 4 9 0,0 4-5 16,-2 7-15-16,1 2-20 15,0 2-14-15,0 6-4 16,1 0 12-16,-2 4 13 15,2 3 22-15,0 1 16 16,3 1 19-16,-2 1 13 16,1 2-1-16,1-3-1 0,-1 2-18 15,1-1-12-15,-3-3-17 16,1-2-17-16,1-3-10 16,-1-2 2-16,-2-1 18 15,1-5 8-15,0-4 8 16,3-8 1-16,1-7-11 15,-1-5-18-15,4-7-21 16,0-2-15-16,-1 2-11 0,-1-2-4 16,1 6 0-16,-5 4-3 15,2 6 9-15,-1 5 14 16,2 8 13-16,-1 7 13 16,1 9 10-16,2 4 11 15,-3 5 0-15,0 4-8 0,0 0-6 16,0-3-8-16,-4-2-8 15,1-3-6-15,0-3-5 16,-2-4 2-16,2-4 18 16,1-3 6-16,-1-7 6 15,3-6 0-15,3-7-3 16,0-6-8-16,0-3-24 0,2-1-13 16,-2 5-8-16,0 2-5 15,1 6 1-15,1 4 0 16,1 8 11-16,-3 5-1 15,2 7 6-15,0 3-8 16,-4 1-4-16,1 2-4 16,1-3-7-16,-5-3 2 15,2-4 1-15,0-2 6 0,0-9 0 16,1-6-10-16,1-6-16 16,-1-8-16-16,1 0-20 15,-2-3-14-15,-1 3-6 16,1 5-1-16,-1 6 10 15,1 4 13-15,3 8 13 0,-2 7 13 16,4 4 10-16,1 5 2 16,1 0-14-16,0 0-23 15,1-7-27-15,0-2-35 16,0-9-28-16,-1-10-7 16,-2-7 12-16,1-8 21 15,-4-9 28-15,-1-7 35 16,1-4 35-16,-4-6 25 15,0 0 34-15,-1-1 34 0,1 6 38 16,-3 5 30-16,1 11 14 16,-3 10 10-16,1 13 1 15,1 12-21-15,0 15-25 16,-1 14-20-16,3 8-16 16,1 10-22-16,0 7-15 15,0 2-14-15,1 0-11 0,-1-2-12 16,-1-7-15-1,1-7-21-15,-3-6-19 0,-1-9-19 16,-2-7-25-16,-2-9-20 16,-1-7-5-16,0-12 10 15,-3-6 13-15,3-9 19 16,-1-1 30-16,3-4 32 16,1-3 27-16,3 2 18 0,4 0 8 15,3 1 3-15,3 4 4 16,4 2-3-16,1 7 3 15,4 3 5-15,0 5 11 16,-1 6 10-16,1 6 10 16,-2 5 10-16,-4 5 4 15,-2 6 7-15,-9 3 1 16,-5 5-4-16,-8 2-9 0,-4-1-13 16,-3 3-11-16,0-7-21 15,0-3-18-15,1-2-13 16,5-7-22-16,2-4-32 15,2-8-24-15,4-6-19 16,6-8-6-16,4-7-7 16,5-3 12-16,2-2 24 0,6-3 23 15,0-1 14-15,1 0 19 16,2 1 18-16,-1 1 28 16,-1 0 30-16,-2 0 34 15,-1 1 35-15,-4 4 23 16,-6 1 7-16,-6 3-13 15,-5 4-25-15,-4 4-30 0,-9 7-36 16,-2 5-29-16,-3 12-20 16,0 6-8-16,3 7-6 15,3 7-2-15,6 1-1 16,5 2 0-16,4-1-4 16,7-2-4-16,4-5-3 15,4-6-7-15,4-3-1 0,4-10 0 16,2-6 3-16,3-9 2 15,3-12 2-15,-3-9 5 16,2-11 2-16,-2-5 0 16,-3-6 0-16,-5-4 2 15,-8 1 6-15,-3 5 12 16,-5 5 10-16,-4 6 7 16,-2 8 1-16,-3 8-2 15,1 9-6-15,-1 11-10 0,3 7-5 16,2 12-7-16,4 6-2 15,2 7 2-15,3 5 1 16,2 5 0-16,1 0-3 16,3 2 0-16,-1-4 0 15,0 0 1-15,1-4 1 16,-4-4-1-16,0-4 3 0,1-9 3 16,-1-4 5-16,5-9 1 15,3-9-4-15,3-9-20 16,6-10-82-16,4-12-160 15,1-5-269-15,3-8-144 16,-3-2-74-16,-3 1-19 16,-4 1 57-16,-4 7 145 0</inkml:trace>
  <inkml:trace contextRef="#ctx0" brushRef="#br0" timeOffset="156055.51">1506 13815 227 0,'-24'-5'325'15,"2"0"20"-15,2 0 25 0,5-2-103 16,-2 3-41-16,6-2-21 16,1 2-10-16,1-2-15 15,3 3-24-15,-1-1-49 16,4 3-49-16,0-2-23 16,1 3-19-16,1-1-1 15,-1 1-3-15,2 0 8 16,-2 1 9-16,2-1 10 15,0 0 6-15,0 0 1 16,2 0 0-16,3 0-12 16,3-1-13-16,7-2-11 0,8 0-6 15,9-5-1-15,8-2-1 16,5-4 4-16,7-1 4 16,3-2 1-16,2-1-3 15,-3 3-5-15,-4 0 1 16,-5 3-5-16,-6 4-2 0,-9 0 2 15,-9 2 1-15,-2 3 0 16,-8 3 1-16,-5 3-8 16,-8 4-64-16,-4 7-172 15,-2 2-164-15,-1 1-90 0,0-5-44 16,2-7-12-16,7-12 51 16</inkml:trace>
  <inkml:trace contextRef="#ctx0" brushRef="#br0" timeOffset="157486.07">3121 13484 282 0,'-1'-25'393'0,"-3"-1"56"16,-3-2 49-16,2 0-96 15,-3-1-50-15,0-1-17 16,-3 0-19-16,3 1-24 16,-1 1-27-16,-2 5-37 15,3-2-46-15,0 6-45 16,1 1-34-16,0 5-28 15,2 3-29-15,2 5-21 0,1 5-13 16,1 10-10-16,1 10-4 16,1 15 0-16,1 12 7 15,1 8-3-15,0 8-10 16,1 7-38-16,1 3-59 16,-1-1-74-16,0-6-87 15,3-6-101-15,2-11-104 16,4-8-112-16,0-15-29 0,4-16 27 15,-3-15 66-15,-1-16 88 16</inkml:trace>
  <inkml:trace contextRef="#ctx0" brushRef="#br0" timeOffset="157870.81">2921 13203 215 0,'-21'-10'316'0,"4"1"17"16,5 1-18-16,3 5-110 16,11 0-58-16,12-1-29 15,13 2-25-15,14 0-8 16,12-1-4-16,12 0-8 16,7 2-19-16,0 1-19 15,1 1-5-15,-7 5 0 0,-4 3 15 16,-11 6 17-16,-12 4 27 15,-12 7 26-15,-15 7 18 16,-19 8 12-16,-14 9-11 16,-18 9-12-16,-9 6-24 15,-7-1-29-15,0-2-22 16,-2-5-21-16,9-6-13 0,6-9-30 16,8-8-60-16,14-8-75 15,7-10-101-15,12-7-144 16,10-10-102-16,8-10-32 15,10-5 24-15,5-8 62 16</inkml:trace>
  <inkml:trace contextRef="#ctx0" brushRef="#br0" timeOffset="158154.1">3714 13448 117 0,'19'-10'368'0,"-2"2"59"0,-6 4 49 16,-1-1-35-16,-3 2-113 16,-2 3-79-16,0 3-52 15,-3 4-49-15,1 7-42 16,2 6-32-16,1 7-23 16,2 7-15-16,0 2-8 15,2 3-9-15,2 1-7 0,-1-3-14 16,0-4-40-16,3-3-67 15,-1-6-93-15,1-5-144 16,-1-9-115-16,3-10-52 16,-5-11 4-16,-2-11 45 15,-1-10 83-15</inkml:trace>
  <inkml:trace contextRef="#ctx0" brushRef="#br0" timeOffset="158407.79">3907 13339 285 0,'-8'-24'403'0,"2"5"38"16,1 1 20-16,0 6-143 16,5 0-102-16,3 4-79 15,1 5-63-15,-1 1-33 0,2 4-7 16,-4 4 3-16,-1 0 13 16,-6 2 13-16,-5 0 8 15,-3-1 2-15,-3-2-4 16,-1-5-15-16,0-5-22 15,2-7-37-15,4-8-39 16,3-5-76-16,5-3-151 16,6 1-138-16,4 6-65 15,2 4-19-15,3 12 10 0,1 12 58 16</inkml:trace>
  <inkml:trace contextRef="#ctx0" brushRef="#br0" timeOffset="158821.6">4057 13646 29 0,'-22'-34'388'15,"2"5"56"-15,2 1 60 16,4 4 31-16,1 5-169 0,5 3-119 15,2 6-75-15,6 3-57 16,3 4-56-16,6 4-33 16,4 6-13-16,3 9-4 15,-2 4-13-15,5 5-4 16,-4 3-4-16,2 4 0 16,-4-3 2-16,-1 4-4 15,-4-9 12-15,0 1 5 0,0-8 28 16,-1-4 45-16,0-9 20 15,-2-9 17-15,3-14 8 16,1-9-2-16,1-12-22 16,-1-2-54-16,0-3-63 15,1 1-92-15,0 3-134 16,0 10-175-16,0 6-121 0,0 8-56 16,-1 10 5-16,0 10 61 15,0 9 112-15</inkml:trace>
  <inkml:trace contextRef="#ctx0" brushRef="#br0" timeOffset="159085.94">4385 13576 65 0,'9'-12'416'0,"-3"-3"76"16,-3-4 74-16,0-3 78 16,1-2-131-16,-3 4-94 15,3 2-67-15,-3 2-65 16,3 9-72-16,1 5-74 15,3 11-66-15,2 9-41 16,4 10-23-16,2 4-25 16,3 5-35-16,1-2-50 0,-2 0-60 15,2-4-66-15,-2-7-64 16,2-11-76-16,1-10-88 16,-4-12-84-16,0-13-12 15,-5-13 30-15,-5-10 46 16,-7-9 86-16</inkml:trace>
  <inkml:trace contextRef="#ctx0" brushRef="#br0" timeOffset="159204.14">4572 13116 203 0,'-17'-32'307'15,"1"6"14"-15,0 9-12 16,5 6-205-16,5 7-206 16,6 4-112-16,8 10-61 15,6 2-27-15,8 2 0 16</inkml:trace>
  <inkml:trace contextRef="#ctx0" brushRef="#br0" timeOffset="160036.06">5026 13230 171 0,'31'3'537'0,"-8"0"91"16,-3-3 70-16,-7-5 47 0,-2-3-185 15,-5-3-162-15,-2-3-108 16,-6-1-79-16,-1-3-67 15,-7 1-45-15,-4 2-40 16,-4 0-29-16,-7 5-18 16,-5 7-9-16,-6 6-9 15,-7 10 1-15,-3 8 1 16,-1 8 3-16,3 8 2 16,4 4 3-16,12 6 4 15,10 0-2-15,9 0-1 0,10 0-5 16,9-4-5-16,6-2-9 15,9-7-9-15,5-6-11 16,2-9-7-16,4-10-3 16,3-11 1-16,0-9 4 0,-5-11 4 15,1-13 10 1,-5-10 3-16,-1-13 8 0,-6-9 11 16,-1-7 12-16,-7-2 18 15,-3 1 13-15,-4 6 12 16,-3 8 8-16,0 9 1 15,-4 10-7-15,1 11-18 16,-2 6-11-16,0 15-11 16,-2 10-10-16,2 15-12 0,2 12-5 15,3 11-5-15,2 6-6 16,0 5-3-16,1 3-13 16,4 0-15-16,-1 3-23 15,2-2-30-15,0-2-44 16,1-7-52-16,2-3-42 15,1-10-23-15,5-6 0 16,0-5 27-16,5-8 47 16,0-7 58-16,-1-5 53 0,2-4 43 15,2-3 38-15,0-4 25 16,3-2 22-16,5-4 20 16,-2-2 19-16,2 0 25 15,-3-3 19-15,0-2 19 16,-5 2 26-16,-5-2 24 15,-3 2 14-15,-10-1 7 0,-9 1-12 16,-6 1-20-16,-10 4-34 16,-11 4-35-16,-7 8-37 15,-9 10-24-15,-3 11-18 16,2 10-22-16,3 8-13 16,8 7-8-16,13 2 10 15,14 0 5-15,15 0 1 0,14-7 1 16,16-5-31-16,13-9-61 15,12-6-116-15,9-12-158 16,6-6-245-16,0-8-119 16,-4-3-32-16,-6-3 25 15,-10-2 87-15,-13 4 140 16</inkml:trace>
  <inkml:trace contextRef="#ctx0" brushRef="#br0" timeOffset="169084.12">2024 14733 186 0,'-25'10'323'0,"-5"2"39"15,-2-1 54-15,-1 3-87 16,0 1-37-16,1-1-4 16,2 0-8-16,3-3-18 15,2 3-30-15,5-4-43 16,5-1-42-16,3-1-34 0,2-3-28 15,4-2-18-15,4 1-12 16,4-1-8-16,6-1-9 16,9-2-8-16,7-2-4 15,8 0-25-15,7 0-70 16,7-4-122-16,4 1-225 16,6-3-139-16,-1-5-74 0,1 0-24 15,-1-7 46-15,-1 1 104 16</inkml:trace>
  <inkml:trace contextRef="#ctx0" brushRef="#br0" timeOffset="169619.36">2799 14727 263 0,'-11'-7'365'16,"-3"-1"46"-16,6-1 46 0,1-3-108 15,4 3-70-15,0-5-45 16,6 2-24-16,2-1-42 15,3-2-42-15,7 0-43 16,2 3-33-16,1 0-23 16,4 3-14-16,-4 1-7 15,4 6-5-15,-3 4 0 0,-2 6 0 16,1 4 3-16,-4 7 4 16,-2 3 1-16,-2 7 1 15,-5 0-3-15,0 2 8 16,-2-2 2-16,-1-4 6 15,-1-6 28-15,1-3 47 16,0-7 29-16,0-9 10 16,0-11 4-16,-1-11-2 15,4-13-26-15,0-6-47 0,1-9-30 16,1-3-22-16,4 0-35 16,-2 7-79-16,5 5-95 15,-3 10-99-15,4 9-90 16,2 11-103-16,0 12-100 15,-2 14 4-15,0 8 61 16,-2 9 80-16,-2 5 80 16</inkml:trace>
  <inkml:trace contextRef="#ctx0" brushRef="#br0" timeOffset="170965.17">3229 14696 58 0,'17'21'320'0,"-1"-10"58"16,6-9 46-16,2-12-2 15,1-7-72-15,3-7-43 16,-1-5-23-16,2-5-27 15,-2-2-24-15,-2-1-27 0,-1 0-36 16,-4 4-25 0,-4 3-20-16,-3 4-9 0,-7 2-3 15,-6 5-11-15,-3 6-14 16,-10 4-20-16,-6 7-15 16,-6 8-17-16,-7 9-12 15,-1 7-10-15,1 5-4 16,6 4-1-16,4-3-2 15,7 2 2-15,6-1-6 16,9 0 1-16,6-4 0 0,7-1-2 16,9 0-4-16,2-6-9 15,6-2-16-15,4-2-38 16,0-6-52-16,2-3-64 16,4-3-59-16,0-7-49 15,0-5-23-15,1-7 5 16,0-4 35-16,-1-9 52 0,-5-6 60 15,-2-3 57-15,-3-6 52 16,-5-3 51-16,-3 1 48 16,-7 3 52-16,-3 3 43 15,-6 10 25-15,-6 5 8 16,-6 11-12-16,-8 12-16 16,-1 9-23-16,-2 10-31 15,-3 6-24-15,7 3-15 0,3 4-5 16,5-2-9-16,6 1-10 15,8-1-4-15,6-4-2 16,5-1-2-16,5 0-4 16,2-5-6-16,-3 1-8 15,3 0-10-15,-2-1-3 16,-4-2 7-16,-7 0 15 16,-3 1 18-16,-11 2 22 0,-8 3 14 15,-5 3 7-15,-5 0-4 16,-3-1-11-16,0-4-24 15,3-4-42-15,3-4-58 16,6-6-67-16,1-7-82 16,11-5-89-16,8-4-84 15,3-7-73-15,10-1-46 16,3-4 5-16,3-3 45 0,3 0 82 16,0-2 126-16,-1 0 167 15,-2-1 167-15,-5 4 132 16,-1-1 105-16,-6 4 77 15,-3 1 38-15,-4 3-2 16,-4 4-23-16,0-1-36 16,-5 6-52-16,1 3-70 15,-3 2-65-15,-3 6-67 0,1 6-46 16,-1 4-38-16,-1 6-20 16,4 5-7-16,4 3 1 15,-1 3-5-15,4 1-4 16,2 1 0-16,4-5-3 15,0-2-2-15,5-4-7 16,0-7 2-16,2-7-4 16,4-7-3-16,-3-7 2 0,1-13 0 15,-3-4-2-15,-2-7-1 16,-3-2 6-16,-6-4 1 16,-1 1 0-16,-2 4 6 15,-4 3 0-15,-1 6 0 16,-1 10 0-16,-3 10-2 15,0 11 4-15,0 10-2 16,4 6 0-16,4 8 3 16,2 1 2-16,6 2-5 0,1-2-25 15,4 1-32-15,4-8-32 16,6-6-33-16,1-5-39 16,6-10-27-16,2-8-4 15,0-10 11-15,1-8 18 16,-1-9 18-16,-3-6 34 15,-1-5 29-15,-5-1 24 0,-4-2 27 16,-7 4 29-16,-2 0 30 16,-6 9 23-16,-3 1 11 15,-5 6 13-15,-5 4 2 16,-1 4-1-16,-2 4-8 16,0 2-9-16,2 4-6 15,0 6-7-15,1 2-11 16,0 8-11-16,3 10-7 15,4 7-9-15,1 11 2 0,5 6 1 16,2 4-1-16,7 3 2 16,2 1-4-16,3-2-23 15,3-6-42-15,4-4-63 16,-2-6-92-16,1-8-130 16,2-6-110-16,-1-11-37 15,-1-11 6-15,0-11 43 0,-1-10 82 16</inkml:trace>
  <inkml:trace contextRef="#ctx0" brushRef="#br0" timeOffset="171265.7">5366 14171 84 0,'5'-54'356'0,"-1"2"56"16,-2 8 38-16,0 7-37 0,-1 6-85 16,-1 5-66-16,0 5-52 15,0 7-40-15,-1 2-22 16,-1 8-17-16,2 6-10 15,-2 5-5-15,1 8-7 16,-1 8-5-16,2 5-11 0,0 7-16 16,0 4-16-1,3 4-22-15,1 6-14 0,0 0-4 16,4 0-5-16,0-1-5 16,-2-2 3-16,2 0-5 15,2-6-15-15,-1-5-49 16,-1-6-65-16,-1-5-75 15,0-7-101-15,0-8-118 16,-4-4-108-16,0-7-37 0,-6-5 20 16,-2-6 51-16,-3-6 81 15</inkml:trace>
  <inkml:trace contextRef="#ctx0" brushRef="#br0" timeOffset="171451.42">5287 14358 150 0,'-13'-8'361'0,"2"1"63"15,8-3 53-15,8 0-69 16,9-2-83-16,11 2-72 16,5-1-56-16,10 2-61 0,4 3-87 15,3 1-129-15,2 5-210 16,-3 0-126-16,-3 2-76 16,-5 3-31-16,-7-1 15 15,-2-1 83-15</inkml:trace>
  <inkml:trace contextRef="#ctx0" brushRef="#br0" timeOffset="171629.31">5979 14275 470 0,'11'-3'578'16,"-3"1"47"-16,-2 0 24 15,-1 1-109-15,-2 1-258 16,-3 0-335-16,-1 3-293 15,-4 2-156-15,-9 0-81 16,-2 5-40-16,-9 2 28 0,-10 4 168 16</inkml:trace>
  <inkml:trace contextRef="#ctx0" brushRef="#br0" timeOffset="184295.81">2107 14862 225 0,'-3'0'272'15,"-1"-1"12"-15,3-2-50 16,-1 3-88-16,-1 0-52 16,1-3-26-16,1 3-19 15,-1 0-10-15,0 0-5 16,1 0 5-16,1 0-1 0,-2 0 14 16,2 0 18-16,0 0 7 15,-1 0 2-15,-1 0-5 16,2 0 1-16,0 0-11 15,-3 0-8-15,2 0-1 16,1 0-5-16,-2 0-2 0,2 0-3 16,-3 0-3-16,1 0-1 15,-1 0-6-15,0 0-5 16,1-1 0-16,-3 1-4 16,1 0-2-16,-2 0 1 15,-1 0 2-15,1 0 4 0,-4 1 0 16,-2-1 1-16,2 3 4 15,-3 0-4-15,-2-1-2 16,0 2 2-16,-3-1-3 16,-1-1 2-16,3 1 4 15,-3-1 3-15,1 1 5 0,-2-2-2 16,1 1 3-16,0-2-5 16,-3-2-10-16,1 1-4 15,-1-2-8-15,0 1-4 16,-3-3-2-16,-2-2-3 0,-2-1 0 15,-2 1-5-15,-1-3-3 16,1-1-1-16,-3 1 8 16,-2-4 7-16,1-1 7 15,-1 0 6-15,3-3 5 16,-2-3 4-16,2 0-8 16,1-4 3-16,0-5 0 15,1-2-5-15,1-4 1 16,3-1-5-16,0-1 1 0,0-2-8 15,6-1-5-15,1 2 1 16,0-1-1-16,4-1-4 16,0 2-1-16,3-5-1 15,1 1-4-15,2 0 0 16,1-2 0-16,-1-2-3 16,4-2 2-16,-2-2-2 15,0-2-2-15,-1-6-2 16,1 2-1-16,0 1 2 15,1 1-3-15,0 5 1 16,-1 0-3-16,1 5 4 0,-1 0 0 16,1 5 1-16,2 1-4 15,0 2 4-15,0-1 0 16,2 4-1-16,1-2 0 16,1 5 5-16,1-1 2 15,1 2 0-15,3 2-1 16,-1-1 2-16,3 1 2 15,1 0 0-15,3-1 0 16,2 2 0-16,0 1 1 16,-2-4-4-16,3 4 2 15,2-1-2-15,-2 1-2 16,4-1-2-16,-1 1-1 16,3 1 0-16,0 0-1 0,0-1-2 15,5 1 2-15,-1 0-1 16,2-2 0-16,1 1-1 15,1-1-1-15,3 0 2 16,0 1-3-16,2-1 0 16,1 2-3-16,1 0 3 15,0 2 3-15,-1-1 0 0,-2 6 4 16,-1-2 3-16,0 3 3 16,-1 0 0-16,-1 0-1 15,-1 1 0-15,-1 0 0 16,1 2 3-16,-1-1-3 15,0 1-1-15,-1-2 2 16,0 3-3-16,-1-2 2 0,0 2-2 16,-2-1 0-16,0 4 0 15,-6 0 0-15,1 1 0 16,-4 0 0-16,-1 2 1 16,-2-1 0-16,-2 1 2 15,-3 5 2-15,2-4 2 0,-4 4 5 16,-1 1 3-16,-2-3 5 15,0 2-3-15,-3-1 0 16,-5 0-2-16,0-2-5 16,-1 2-2-16,-5-1-6 0,-2-2-2 15,-3 1 0-15,-3 0-2 16,-1 0 0-16,-2-2-5 16,0 0 1-16,0-3-1 15,0 5 2-15,0-1-3 16,3 0 3-16,0 2 3 0,5-1-2 15,-2 2 0-15,6 2-2 16,-1-1 4-16,3 2-5 16,2 0 0-16,1 0 1 15,3 2 1-15,0-2 1 16,0 1 0-16,2 0-1 0,-1 3 0 16,2-3-1-16,2 2-1 15,2 0 2-15,5 0 1 16,1 1 4-16,7 3 4 15,7-4-1-15,3-3 4 16,8 0 1-16,5 0-2 0,3-6-4 16,4 0 2-16,0-2-2 15,-2-1-1-15,-2 0 5 16,-3 1-4-16,-5 1 4 16,-6 0-1-16,-6 0 2 15,-4 4-5-15,-4-2-1 0,-1 5 7 16,-4-3 3-16,-3 3 1 15,-2 0 2-15,-1-2 5 16,-2 1-2-16,-2 1-5 16,1 0-4-16,-3 1 0 15,1 1-7-15,-3-2-1 16,1 3-4-16,-3 2 4 0,2 3-1 16,-2 3-8-16,-2 4 4 15,-4 4 0-15,3 8 1 16,-1 2 3-16,-1 4 1 15,-1 6 7-15,4 0-2 16,-1 2-4-16,-1-3 5 0,2-1-5 16,2-3 2-16,2-2-2 15,-2-6 0-15,3-1 3 16,0-4-2-16,2-3-1 16,0-4 3-16,1-2-2 15,1-3 0-15,1-1 0 0,-2-3 2 16,2-1 1-16,0-1-1 15,0-1-1-15,0-2-1 16,0 0-39-16,0 0-141 16,0 0-233-16,0 0-124 15,0-7-67-15,-1-3-32 0,-5-5 21 16,-1-3 128-16</inkml:trace>
  <inkml:trace contextRef="#ctx0" brushRef="#br0" timeOffset="195199.06">2285 14623 7 0,'-3'-2'224'0,"0"-1"13"16,0 1 18-16,1 2-80 15,-1-2-51-15,3 1-22 16,-2 1-11-16,2-2-8 0,0 2-3 16,0-2 0-16,0 2 7 15,-1 0 14-15,-1 0 21 16,2 0 9-16,-2 0-6 16,-2 0-13-16,1 0-14 15,-2 0-21-15,0 0-20 0,-1 0-14 16,1 0-1-16,-4 0-2 15,2 2-8-15,1-2-6 16,-2 2 0-16,-1-2 2 16,4 1-1-16,0 1 4 15,0-2 0-15,0 0 4 0,2 2-3 16,2-2-3-16,-1 0-8 16,2 0-13-16,0 0-4 15,0 0-4-15,3 0 0 16,2-2 2-16,3 2 8 15,3-2 5-15,7-1 3 0,0-3 2 16,3 2-5-16,1-2-7 16,2 0-3-16,-2 1-4 15,-1 1-8-15,-1 1-35 0,-2 3-71 16,1 1-143-16,-4 2-146 16,-5 3-75-16,-2-3-34 15,-5-6 11-15,-3-3 60 16</inkml:trace>
  <inkml:trace contextRef="#ctx0" brushRef="#br0" timeOffset="-194360.18">2963 15891 105 0,'-14'-6'314'0,"1"-2"48"15,-1 2 57-15,0 0-69 16,0 3-33-16,1 0-33 16,3 2-37-16,1-2-32 15,1 3-34-15,3-2-30 16,-1 2-21-16,3 0-10 0,-3 0 0 16,4 0-9-16,-1 0-3 15,1 2-12 1,1-2-17-16,1 0-11 0,0 0-12 15,0 0-9-15,5 0-10 16,5 0-3-16,8 0 0 16,12-2 0-16,11 1 3 15,8-3-1-15,10-3-4 0,4 2-5 16,0 0-10-16,-3-2-5 16,-3 3-6-16,-8-3-3 15,-10 5-12-15,-7-1-43 16,-10 1-98-16,-11 4-172 15,-9 3-213-15,-12 2-112 16,-5 6-50-16,-3-1 6 0,3 1 84 16,8-4 163-1</inkml:trace>
  <inkml:trace contextRef="#ctx0" brushRef="#br0" timeOffset="-192366.77">2744 15638 29 0,'-2'-15'136'0,"-1"-3"-40"0,3 7-29 16,2 0-19-16,-1 4-7 15,1 1-35-15,2 3-72 16,-1 1-54-16,-3 2-22 16</inkml:trace>
  <inkml:trace contextRef="#ctx0" brushRef="#br0" timeOffset="-191991.37">2726 15642 45 0,'0'-10'270'0,"2"-2"39"0,-1-3 41 16,2 1-63-16,1 0-35 16,-1-1-25-16,0 3-18 15,-1-1-26-15,-2 2-20 16,0 1-27-16,0 5-15 15,0 1-5-15,0-1-13 16,-2 2-9-16,1 3-18 16,-3 0-18-16,-1 6-26 15,-1 5-21-15,1 6-7 0,-2 3-4 16,2 6-4-16,2 3 2 16,1 3 6-16,4 1 0 15,1 3-21-15,2-1-52 16,2 1-90-16,3 0-165 15,1 0-126-15,3-5-62 16,-1-3-14-16,7-9 29 0,1-7 83 16</inkml:trace>
  <inkml:trace contextRef="#ctx0" brushRef="#br0" timeOffset="-190393.14">3866 15773 129 0,'0'-27'342'16,"0"2"71"-16,0-1 69 15,-3 1-47-15,1 3-19 0,-1-1-18 16,1 2-31-16,1 3-48 16,-1 5-59-16,0 1-70 15,1 3-64-15,1 5-54 16,3 6-40-16,0 4-21 15,4 12-10-15,-1 9 2 16,2 8 3-16,-2 8 2 16,1 8 7-16,-1 6-1 15,0 4-4-15,-1-1-24 0,-2-2-44 16,0 0-62-16,-1-4-79 16,-1-4-96-16,1-7-137 15,-2-6-131-15,-2-5-42 16,1-9 20-16,1-10 55 15,-2-10 81-15</inkml:trace>
  <inkml:trace contextRef="#ctx0" brushRef="#br0" timeOffset="-190078.57">3893 15788 267 0,'-5'-47'385'0,"0"8"34"16,2 6 19-16,3 4-136 15,3 4-107-15,5 5-74 0,9 2-52 16,7 4-32-16,3 6-20 16,9 3-5-16,-1 5 1 15,0 3 9-15,-2 6 16 16,-6 5 14-16,-7 4 16 16,-8 3 18-16,-12 4 9 15,-12 4-5-15,-10 2-8 16,-6-1-9-16,-4 2-14 15,1-6-19-15,2-1-25 0,4-5-52 16,6-3-102-16,6-8-156 16,10-3-138-16,6-6-73 15,10-3-28-15,8-4 28 16,4-3 81-16</inkml:trace>
  <inkml:trace contextRef="#ctx0" brushRef="#br0" timeOffset="-189262.25">4452 15802 176 0,'-3'-12'393'16,"-3"0"58"-16,-1-1 61 16,1-4-34-16,1 2-67 15,-1-3-50-15,-2 3-33 0,2 1-34 16,1 1-39-16,0 3-56 15,2 2-59-15,0 4-48 16,-1 4-33-16,0 7-28 16,1 8-15-16,-2 12-6 15,0 3-4-15,-1 10-11 16,1 0-36-16,1 0-64 16,4-2-91-16,1-1-131 15,5-7-170-15,4-4-123 0,5-12-36 16,3-7 26-16,3-14 67 15,-2-9 118-15</inkml:trace>
  <inkml:trace contextRef="#ctx0" brushRef="#br0" timeOffset="-189114.83">4482 15666 290 0,'-15'-29'394'0,"-2"5"28"15,2 2 12-15,5 7-157 16,1 1-182-16,4 5-212 15,9 6-157-15,3 3-83 16,4 5-42-16,5 1-3 16,3 4 50-16</inkml:trace>
  <inkml:trace contextRef="#ctx0" brushRef="#br0" timeOffset="-188776.58">4730 15724 306 0,'-1'-1'478'16,"-4"-5"90"-16,-4-2 75 16,2 1-45-16,-2 0-135 0,-2-2-97 15,-2 1-73-15,2 0-84 16,-3 4-74-16,-2 4-58 16,-1 3-38-16,-2 4-20 15,1 8-12-15,-1 5-2 16,3 4-2-16,2 3 2 15,6 1-4-15,4 1 4 16,5 0-1-16,9-4 1 16,9-2-5-16,7-3-9 0,6-3-32 15,9-8-58-15,3-6-65 16,2-5-74-16,2-5-80 16,-4-6-109-16,0-4-95 15,-3-4-47-15,-6-5 10 16,-6 0 45-16,-3-3 69 15</inkml:trace>
  <inkml:trace contextRef="#ctx0" brushRef="#br0" timeOffset="-188311.38">5072 15620 248 0,'0'-32'341'15,"0"0"81"-15,-2 4 12 16,-1-1 16-16,-2 5 14 16,-1 3-23-16,-2 3-48 15,2 6-65-15,1 6-78 16,-3 8-78-16,-1 11-80 15,2 8-42-15,1 11-20 16,1 6-7-16,2 8-12 0,1 4-34 16,1-1-61-16,2-1-87 15,1-2-103-15,4-5-113 16,1-8-108-16,7-8-75 16,2-11-19-16,3-13 41 15,2-13 103-15,1-10 138 16,1-11 156-16,-3-7 163 15,0-7 141-15,-1 0 114 16,-5 1 70-16,2 2 44 0,-7 8 30 16,-1 6-14-16,0 6-37 15,-5 11-44-15,-3 8-47 16,-5 13-60-16,-6 11-51 16,-3 12-28-16,-5 6-14 15,1 3-15-15,0 2-17 16,2-2-17-16,8-2-13 15,8-5-12-15,11-3-12 0,13-6-8 16,11-6-14-16,15-4-43 16,4-7-93-16,6-1-154 15,2-4-222-15,-1-2-117 16,-4-2-57-16,-2-4 6 16,-5-1 74-16,-3-7 139 15</inkml:trace>
  <inkml:trace contextRef="#ctx0" brushRef="#br0" timeOffset="-187258.58">5992 15620 193 0,'7'-25'440'0,"0"0"83"16,-4-2 93-16,-3-3 10 0,0 3-120 16,-5-4-77-16,-3 6-56 15,-4 1-68-15,-3 5-81 16,-5 3-70-16,-2 8-59 15,-5 8-37-15,-3 7-30 16,-1 9-17-16,-1 7-12 16,0 9-3-16,4 10 4 15,5 5 3-15,5 6 3 16,8 2 4-16,10 2 2 0,10-7 5 16,8-2-3-16,12-5 0 15,7-12-1-15,9-7-5 16,4-12-3-16,4-11-6 15,-3-11-4-15,-2-13-2 16,-8-10-3-16,-5-9-1 16,-10-9 2-16,-11-6 0 15,-10-1 4-15,-10-2 0 16,-10 3 3-16,-8 6 2 0,-8 10-3 16,-5 11-2-16,-4 14-1 15,2 11-6-15,1 14-2 16,6 12-1-16,9 6-7 15,8 9-7-15,11 3-7 16,12 0-7-16,7-1-4 16,9-5-2-16,8-7-1 15,5-6 8-15,3-9 5 16,2-7 8-16,-2-8 9 0,2-9 5 16,-4-5 6-16,-4-4 6 15,-3-3 6-15,-4 1 6 16,-6 2 5-16,-3 7 0 15,-6 5 3-15,0 9-2 16,-4 8-1-16,-1 8-3 16,0 7 0-16,1 6 3 15,1 1 2-15,-1-1-3 0,5-3-1 16,-1 0-3 0,4-10-5-16,1-5-2 0,4-7-2 15,0-11 1-15,1-3-4 16,-2-6 1-16,0 0-4 15,-1 4-2-15,-4 4 2 16,0 1-1-16,0 5 3 16,3 3 1-16,-2 2 1 15,5 1 2-15,2 0 9 16,4-5 4-16,2-2 2 0,5-8-1 16,3-6 6-16,-1-9 2 15,0-6-10-15,-3-3-3 16,-4 0-2-16,-8 1-2 15,-5 7-2-15,-9 6-3 16,-8 10-5-16,-8 8-2 16,-3 11-1-16,-6 9-2 15,4 6 4-15,4 5 1 16,9 3 5-16,9 0 7 0,9 0 1 16,10-1-1-16,10-4-55 15,3 0-154-15,3-3-284 16,0-1-153-16,-1-4-82 15,-5-6-40-15,1-4 30 16,1-12 142-16</inkml:trace>
  <inkml:trace contextRef="#ctx0" brushRef="#br0" timeOffset="-186512.75">7732 15298 357 0,'-24'-3'495'0,"4"-1"48"15,7-1 27-15,10-1-97 16,11-1-141-16,12-3-110 0,10-1-74 15,7-3-45-15,7-1-26 16,5-3-25-16,0-3-25 16,-3-5-24-16,-5-5-9 15,-9-6-8-15,-10-7 7 16,-11-6-3-16,-16-1 3 16,-11-2 14-16,-12 2 16 0,-9 5 12 15,-5 9 7 1,-4 6 12-16,-3 12 6 0,1 9-4 15,1 17-8-15,6 18-1 16,6 15-11-16,8 19-7 16,7 16-8-16,9 17-4 15,3 17 1-15,6 12-15 16,4 8-32-16,4 0-53 16,-3-1-62-16,2-9-78 0,-2-2-117 15,-3-14-160-15,0-13-73 16,0-15-3-16,-3-14 32 15,1-18 60-15</inkml:trace>
  <inkml:trace contextRef="#ctx0" brushRef="#br0" timeOffset="-185993.57">7470 15923 207 0,'-15'-29'385'0,"5"2"43"16,5 3 24-16,6 1-86 15,9 2-116-15,10 0-85 16,10-1-52-16,7-1-42 16,8 2-28-16,5-1-21 0,3-2-15 15,1 3-6 1,-4-1-1-16,-4-3-2 0,-3 4 8 16,-7 2 13-16,-7-1 17 15,-4 2 23-15,-6 2 23 16,-2 2 31-16,-5 1 26 15,-4 2 11-15,-2 3 0 16,-5-1-10-16,-5 4-17 16,-1 2-25-16,-5 0-21 15,-1 3-23-15,-6 3-13 0,1 2-14 16,-3 4-9-16,2 2-7 16,4 3-6-16,3 2-3 15,6 1-2-15,10 6 0 16,5-3 7-16,10 1-3 15,5 1 6-15,6-1-3 16,3-1-10-16,0-4-7 16,1-1 0-16,-4-3-2 0,-4 0-2 15,-6-4 2-15,-7 0 12 16,-6-2 0-16,-9 3 0 16,-9 1 4-16,-4 3-24 15,-3 3-56-15,2 2-91 16,4-2-107-16,4-2-140 15,12 1-144-15,7-7-54 16,9-6 19-16,7-4 67 16,2-11 93-16</inkml:trace>
  <inkml:trace contextRef="#ctx0" brushRef="#br0" timeOffset="-185696.8">8439 15598 314 0,'6'-33'407'15,"-3"1"85"-15,-6 6 22 16,-3 5-60-16,-6 8-63 15,0 10-64-15,-1 8-71 0,-1 12-68 16,1 7-64-16,7 5-40 16,6 6-23-16,3-2-17 15,8-1-9-15,7-7-7 16,2-4-2-16,7-7-5 16,3-10-7-16,0-6 1 15,0-12-7-15,-6-9-6 16,-4-7-2-16,-7-7-4 15,-8-4 2-15,-7-1-12 16,-6 3-36-16,-1 6-62 0,-4 6-92 16,-1 9-112-16,2 10-168 15,2 11-96-15,5 5-20 16,5 9 36-16,7 1 73 16</inkml:trace>
  <inkml:trace contextRef="#ctx0" brushRef="#br0" timeOffset="-185158.23">8712 15530 214 0,'16'-9'438'0,"-5"-4"114"16,0-3 95-16,1-1-40 0,-2 0-79 15,0 0-79-15,2 3-89 16,1 7-106-16,1 4-88 16,0 6-62-16,-1 9-43 15,0 7-21-15,-2 5-13 16,0 3-5-16,-5 4-7 15,-1-3 1-15,-2-3-5 16,0-3-2-16,-1-5-2 0,3-8 0 16,2-9-6-1,3-7-1-15,1-12-1 0,5-9 1 16,1-7-2-16,2-2-1 16,3 2 3-16,-1 0 0 15,-1 9-5-15,-1 9-1 16,-3 5 2-16,1 16-2 15,-7 9-1-15,-2 8 4 16,-2 9 2-16,-3 2 2 0,0 1 1 16,-1-4 6-1,0-7 2-15,1-6 1 0,3-8 0 16,5-13-4-16,2-10 0 16,6-11-3-16,0-8-4 15,6-4 0-15,-1-2 0 16,-1 5-1-16,-2 3-4 15,1 11-2-15,-3 10 0 16,0 10-2-16,-3 11 6 16,0 10 0-16,1 10 3 0,0 3 4 15,3 3-2-15,3 0-7 16,-2-5-77-16,-4-5-209 16,-3-8-255-16,-6-9-137 15,-8-9-70-15,-1-8-28 16,-6-7 53-16,-5-3 199 15</inkml:trace>
  <inkml:trace contextRef="#ctx0" brushRef="#br0" timeOffset="-184394.57">3945 17062 58 0,'-13'-29'409'0,"-1"2"62"0,4 1 49 15,-2 0 49-15,4 5-158 16,0 5-96-16,1 6-68 15,0 8-51-15,2 9-34 0,-1 16-41 16,1 12-37-16,0 11-28 16,-1 6-9-16,3 7-10 15,1 4-8-15,1-4-23 16,1 0-33-16,1-5-54 0,1-8-72 16,7-8-96-16,-1-8-125 15,5-8-145-15,3-12-53 16,1-11 2-16,-1-13 51 15,3-10 74-15</inkml:trace>
  <inkml:trace contextRef="#ctx0" brushRef="#br0" timeOffset="-184094.55">3937 17005 221 0,'-14'-20'364'0,"3"1"28"15,1 2 22-15,4 3-116 16,3 0-105-16,6-2-64 0,8 1-40 15,3-4-27-15,10 3-18 16,3-2 0-16,4 4 1 16,2-1-2-16,-1 5 0 15,-2 3 11-15,-5 5 16 16,-5 7 10-16,-8 5 5 0,-12 10 4 16,-14 8-5-16,-7 8-9 15,-12 5-16-15,-5 3-21 16,0-1-12-16,0-2-17 15,3-7-18-15,5-5-47 0,5-6-82 16,8-8-122-16,7-7-154 16,10-8-81-16,5-11-25 15,9-6 18-15,4-5 66 16</inkml:trace>
  <inkml:trace contextRef="#ctx0" brushRef="#br0" timeOffset="-183292.72">4433 17023 174 0,'22'-12'336'0,"-2"-4"64"16,-3-6 72-16,-3-2-61 16,-3-1-44-16,-5-1-2 15,-4-1 1-15,-2 4-28 16,-2 2-42-16,-4 2-44 15,-2 2-48-15,-4 6-51 16,-3 5-47-16,-2 8-35 0,-5 8-28 16,1 8-17-16,-1 10-11 15,0 4-2-15,4 7-1 16,1 4-1-16,6 3 0 16,0 0-1-16,6-3 0 0,4-1-3 15,4-10 0-15,6-1-7 16,1-7 0-16,4-8-2 0,5-9-3 15,3-9-2-15,2-11 3 16,1-7 0-16,-1-12-3 16,-2-4-1-16,-3-6-2 15,-2-3-1-15,-4 3 2 0,0 2 1 16,-5 6 8-16,-2 7 3 16,-3 8 2-16,1 7 2 15,-2 7 1-15,1 11-1 16,-1 10 1-16,0 10-2 0,1 3 5 15,3 0 1-15,4 0-1 16,-1-4-3-16,2-1-3 16,3-7-2-16,2-6-3 0,3-7 0 15,2-8-2-15,-1-11-4 16,2-8 0-16,-2-7-3 16,0-3-2-16,-4-1-2 15,-4 4 4-15,0 5 3 16,-2 5 0-16,-5 9 4 15,0 10 4-15,-3 10 3 0,-1 9 2 16,-1 9 2-16,2 1 1 16,1 4 3-16,3-4-3 15,0-4-3-15,4-3-2 0,1-4 1 16,5-10-5-16,4-9-2 16,1-8-3-16,4-7-2 15,1-6-1-15,0-3-6 16,-2 2 5-16,-1 2-3 0,-3 4 0 15,2 6 3-15,-6 4-1 16,3 8 5-16,-2 8 1 16,-3 4 3-16,3 6-7 0,-2 4-40 15,-2 2-75-15,2 2-98 16,-2-3-128-16,-2 1-213 16,0-8-110-16,-1-4-22 15,-3-9 40-15,0-8 78 16,-2-8 120-16</inkml:trace>
  <inkml:trace contextRef="#ctx0" brushRef="#br0" timeOffset="-183092.11">5023 16488 224 0,'-32'-15'533'0,"7"5"56"16,4 2 18-16,4 1 6 0,9 0-269 15,5 2-252-15,9 0-271 16,7-3-219-16,3 1-109 16,1-1-53-16,-3 1-11 15,5 2 56-15</inkml:trace>
  <inkml:trace contextRef="#ctx0" brushRef="#br0" timeOffset="-182510.54">5399 16682 153 0,'-10'3'235'15,"-2"-1"25"-15,4 1-63 16,1-1-40-16,2 1-10 16,1-3 0-16,0 1 16 15,0 1 24-15,3-2 28 0,-1-2 30 16,2-1 22 0,0-2 17-16,0 2-1 0,0 0-20 15,0-2-32-15,-3 2-32 16,3 2-40-16,3-2-40 15,0 7-40-15,2-1-30 16,6 5-22-16,0 0-13 16,6 4-4-16,1 4 4 15,2 4 4-15,1 1 6 0,0 5 8 16,1 1 9-16,-5 0 6 16,2 2 2-16,-5 2-5 15,-3-3-1-15,-1-2-3 16,-1-2 8-16,-4-6 9 0,-2-3 14 15,0-7 6-15,-3-3 0 16,-1-11-5-16,-1-6-13 16,4-13-20-16,1-12-17 0,3-6-13 15,2-8-6-15,8-6-6 16,-2 2-12-16,4 2-54 16,-1 5-142-16,-6 12-177 15,-3 14-245-15,-5 11-125 16,-1 15-56-16,1 12 19 15,3 6 120-15,5 7 167 16</inkml:trace>
  <inkml:trace contextRef="#ctx0" brushRef="#br0" timeOffset="-181646.56">6623 16552 311 0,'-22'-6'394'0,"1"-3"78"16,-3-4 45-16,2 0-37 15,0-4-23-15,0 0-13 16,1 0-25-16,2 0-48 16,3 2-63-16,5 1-71 0,0 2-66 15,3 5-52-15,2 0-41 16,4 7-33-16,2 7-21 16,8 8-14-16,2 8-9 15,7 14-4-15,5 6-3 16,1 10 4-16,3 2 2 15,1 2 4-15,0 1-2 0,0-3-8 16,-2-4-9-16,-4-3-32 16,-1-8-54-16,-1-5-67 15,-6-8-57-15,-2-6-59 16,-2-6-50-16,-4-10-34 0,-5-5-26 16,-5-10-37-16,-4-8-57 15,-5-5-16-15,-7-10 19 16,-1-5 42-16,-5-10 62 15</inkml:trace>
  <inkml:trace contextRef="#ctx0" brushRef="#br0" timeOffset="-181230.46">6476 16586 84 0,'-20'-49'306'0,"0"3"65"15,5 4 57-15,3 3-43 16,7-1-65-16,4 3-59 16,7 2-57-16,8-2-47 0,5 3-49 15,10 1-36 1,2 4-13-16,4 2-3 0,1 5 6 15,-1 2 9-15,-2 9 14 16,-3 4 16-16,-9 11 10 16,-7 6 14-16,-9 9 4 15,-15 11 6-15,-10 8-2 16,-12 8-12-16,-11 2-11 16,-7 8-14-16,-7 0-10 15,-4-1-11-15,1-1-7 0,4-6-7 16,10-4-5-16,10-3-8 15,12-5-1-15,13-1-2 16,13-2-2-16,17-2-2 16,9-2-2-16,10 0-1 0,9-7-5 15,5-3-10-15,6-4-9 16,0-8-3-16,2-4 3 16,-1-6 1-16,-4-6 0 15,-3-2 0-15,-9-4 2 0,-5-3-18 16,-8 1-83-16,-8 2-155 15,-3 3-255-15,-6 3-192 16,-3 3-101-16,0 2-35 16,-2-3 49-16,6 0 134 15</inkml:trace>
  <inkml:trace contextRef="#ctx0" brushRef="#br0" timeOffset="-179995.57">7269 16861 179 0,'-8'-16'439'16,"2"-2"77"-16,1-6 82 0,3-3 20 15,2-1-124-15,0-1-81 16,2-2-49-16,1 6-58 16,2 3-74-16,-2 4-68 15,2 5-55-15,1 2-41 16,-1 7-25-16,1 8-17 15,2 7-10-15,0 8-6 16,1 5 1-16,1 8-3 16,-2-1-1-16,4 6 2 0,-2 1 0 15,-2-2 2-15,0-2-1 16,-2 0 0-16,-1-6 0 16,-2-5-3-16,0-3 0 15,-1-4-2-15,-1-8 2 0,1-8-6 16,-2-7-2-16,0-10-2 15,3-8-5-15,2-8 4 16,1-9-1-16,2-4 3 16,5-1 0-16,1 0 2 15,0 7 5-15,5 5-4 0,-2 7-3 16,3 8-2-16,0 7 0 16,0 6-2-16,1 10 1 15,0 6 0-15,-3 6 0 16,-3 6 2-16,-1 6 4 15,-3 2 1-15,-3 5 3 0,-5 3 3 16,-1-4 2-16,-2 3 2 16,-2-7-4-16,2-2 2 15,0-7-4-15,0-3-1 16,0-7 1-16,4-7-3 0,0-9-2 16,5-9-2-16,3-7-1 15,0-10-1-15,1-6-1 16,4-2 3-16,-1-2-2 15,0 5 3-15,0 4-2 16,-1 6-2-16,0 7-1 16,0 9 1-16,0 9-1 15,-1 9 3-15,-1 11 2 0,-4 7 2 16,2 4 6-16,-1 3-1 16,-1-1 1-16,2-2-1 15,-3-4 2-15,2-2-4 16,0-7 1-16,3-4-2 0,0-6 0 15,3-6-2-15,3-7-4 16,-2-7 1-16,4-8-5 16,-4-7 3-16,-1-5 1 15,0-5 1-15,-4-3 2 16,-4 1 0-16,-3 7-1 0,0 4 1 16,-2 7-1-16,-3 10-1 15,-3 10-2-15,3 11 1 16,-2 12 0-16,4 8-4 15,1 4 3-15,3 4 3 16,1 3-7-16,2-3-4 16,2-3 1-16,0-4 2 0,2-4-2 15,1-5-1-15,-1-7 6 16,4-8 4-16,-1-8-3 16,3-8 3-16,-5-9-2 0,2-9 4 15,-3-7 1 1,-3-3 0-16,-1-3 3 0,-3 1 1 15,-3 7-3-15,0 6-5 16,2 9-1-16,-4 10-2 16,1 9 1-16,1 11-3 15,2 8 4-15,1 7 1 16,2 4 1-16,3 2 2 16,2 0 2-16,3-2-6 0,-2-1-28 15,3-5-68-15,1-4-101 16,2-3-113-16,5-6-154 15,4-8-178-15,4-5-68 16,4-7 19-16,2-9 72 0,5-4 98 16</inkml:trace>
  <inkml:trace contextRef="#ctx0" brushRef="#br0" timeOffset="-179562.92">8987 16426 217 0,'-5'-25'290'0,"2"-1"38"15,3-8-39-15,0 1-14 0,0-1 5 16,0 3 10-16,0 1 24 16,0 5 14-16,0 2-2 15,0 3-12-15,0-1-25 16,-2 3-43-16,2 4-47 15,-1 0-42-15,1 4-35 16,-2 0-30-16,2 3-19 16,0 2-18-16,0 0-16 0,0 5-14 15,2 3-9-15,-1 7-6 16,-1 11-2-16,2 6 2 16,1 7 4-16,-1 6 2 15,1 4 1-15,0 5-1 16,2 0-1-16,0 1-5 15,4-2-6-15,1-4-11 16,-1-3-56-16,4-5-115 16,0-4-164-16,2-8-242 0,3-6-127 15,5-6-59-15,3-8 16 16,2-7 95-16,0-4 151 16</inkml:trace>
  <inkml:trace contextRef="#ctx0" brushRef="#br0" timeOffset="-179260.46">9366 16395 206 0,'3'-44'392'16,"-3"-4"45"-16,2-3 42 15,0-2-65-15,-1 4-101 16,1 4-59-16,1 8-37 16,-3 7-25-16,2 9-12 15,-1 11-11-15,-1 8-17 16,0 10-16-16,-1 12-5 15,-1 8-13-15,2 7-20 0,-2 7-20 16,2 6-22-16,0 3-13 16,2 5-15-16,-2 0-9 15,3 1-13-15,-1-1-22 16,4-5-37-16,2-6-49 16,0-5-63-16,3-9-72 15,1-7-77-15,-2-9-96 16,3-6-98-16,-4-9-48 15,-2-9 11-15,-6-5 45 16,-4-5 67-16</inkml:trace>
  <inkml:trace contextRef="#ctx0" brushRef="#br0" timeOffset="-178913.28">9346 16491 182 0,'-22'-14'397'0,"3"0"72"16,3 3 43-16,8 0-75 0,6 3-99 15,7-2-90-15,8 0-81 16,9 1-66-16,5 0-41 15,3 0-26-15,3 1-15 16,-1 3-12-16,-2-2-3 16,-3 2-4-16,-4 0 2 15,-5 0 12-15,-3 2 22 0,-2 0 25 16,-5 2 27-16,1-2 32 16,-2 6 29-16,-2 2 13 15,0 4 2-15,1 8-8 16,1 3-15-16,2 6-19 15,2 8-24-15,1 2-17 16,-1 1-23-16,3 1-16 0,-1 1-13 16,-2-3-13-16,0-4-20 15,0-7-61-15,-4-4-109 16,2-11-159-16,-3-6-220 16,-1-11-131-16,2-9-54 15,2-11 14-15,-3-11 90 0,1-8 146 16</inkml:trace>
  <inkml:trace contextRef="#ctx0" brushRef="#br0" timeOffset="-178793.56">9771 16254 226 0,'-8'-48'360'0,"-1"5"27"15,4 8 5-15,3 3-158 16,2 9-231-16,2 6-194 0,3 5-107 16,4 6-53-16,-3 9-23 15,2 4 31-15</inkml:trace>
  <inkml:trace contextRef="#ctx0" brushRef="#br0" timeOffset="-178463.37">9964 16208 161 0,'0'-7'478'0,"0"0"65"16,-2-4 71-16,1 2 55 15,-1 3-203-15,-1 5-132 16,0 8-69-16,-2 8-48 15,3 9-53-15,-1 8-40 16,-1 6-19-16,2 9-15 16,-1 8-16-16,0 3-14 0,0 5-15 15,1 4-12-15,2 1-6 16,3 4-4-16,4-2-1 16,3 1 0-16,0-2 0 15,3-5-8-15,4-3-12 0,-4-13-16 16,2-6-39-16,-2-11-64 15,-2-12-80-15,-5-12-90 16,-2-14-94-16,-4-12-123 16,-5-10-116-16,-2-12-18 0,-3-8 39 15,-3-8 68-15,-3-7 88 16</inkml:trace>
  <inkml:trace contextRef="#ctx0" brushRef="#br0" timeOffset="-178212.57">9885 16479 251 0,'-5'-50'324'0,"11"1"35"15,7 2-14-15,6 5-70 16,9 6-48-16,7 6-14 16,3 9 11-16,2 8 23 15,2 13 29-15,-5 10 13 16,-6 9 2-16,-9 6-17 16,-12 6-34-16,-12 5-49 15,-12 3-47-15,-11 2-50 0,-10-2-46 16,-3-3-56-16,2-7-86 15,1-5-126-15,7-9-161 16,7-13-198-16,13-9-99 16,10-15-26-16,10-7 40 15,9-10 102-15,4-5 145 16</inkml:trace>
  <inkml:trace contextRef="#ctx0" brushRef="#br0" timeOffset="-177531.29">10209 16093 276 0,'9'-25'436'15,"-1"-2"88"-15,0 1 98 16,-3-1-65-16,4 2-68 16,-4 4-67-16,0 4-73 15,0 4-80-15,0 9-87 0,-1 11-64 16,1 11-43-16,-4 12-19 16,1 15-15-16,-2 5-3 15,0 8-8-15,1 3-10 16,3-3-6-16,2-5-3 15,2-3-4-15,3-10-3 16,3-8-2-16,5-11 1 16,2-12-1-16,1-11-2 0,2-8 0 15,-1-12-2-15,-5-6-1 16,1-4-3-16,-5 1 1 16,-3 2 0-16,-3 9-1 15,0 10 3-15,-5 12 2 16,0 10 1-16,0 11 1 15,2 7 2-15,1 3 2 0,2 1-3 16,6-1 0-16,-1-3-2 16,4-6 3-16,3-7 0 15,3-7-2-15,4-10-3 16,1-9-6-16,4-9-13 16,1-9-5-16,2-7-6 15,0-9 0-15,0-7 1 16,-1-4 3-16,-4 1 14 15,-4 5 4-15,-1 8 6 0,-6 8 6 16,-3 11 11-16,-4 14 15 16,-5 14 11-16,-4 11 20 15,-3 13 15-15,-2 12 15 16,-1 10 4-16,-2 8 1 16,-1 9-5-16,-5 12-8 0,0 5-13 15,-3 10-17-15,1 5-9 16,0 2-10-16,-1-1-8 15,3-3-4-15,0-6-6 16,3-11 1-16,4-6-6 0,0-12 0 16,4-11-2-16,-1-8-4 15,1-10-7-15,1-5-25 16,-1-12-65-16,0-8-173 0,0-11-326 16,-5-9-169-16,-4-13-87 15,-2-10-26-15,-6-10 39 16,-2-6 161-16</inkml:trace>
  <inkml:trace contextRef="#ctx0" brushRef="#br0" timeOffset="-174944.79">4300 17846 114 0,'-6'0'309'0,"0"-1"52"16,1 1 55-16,-3-1-65 15,0-2-42-15,1 0-14 0,0 0-4 16,-1-1-6-16,0 0-4 16,-1 0-15-16,-1-2-14 15,2 0-22-15,-4 0-26 16,2-1-29-16,-1 2-38 0,2-2-28 15,1 2-28-15,1 0-20 16,1 2-22-16,2 0-12 16,0 2-13-16,3 1-6 15,-1 1-8-15,2 5-3 0,2 4 1 16,1 2-1-16,1 5 2 16,1 1 0-16,0 5 0 0,1 1 2 15,1 0-1-15,2-4 0 16,2-1 1-16,1-4-1 0,1-3 0 15,4-2-2-15,3-4-4 0,0-4-4 16,4-9-8-16,3-6-5 0,3-7-4 16,2-11-1-16,1-3 2 15,-3-5 4-15,0 0 7 16,-3 0 6-16,-5 6 4 16,-5 3 5-16,-4 4 4 0,-2 9-3 15,-3 5 3-15,-3 9-3 16,-2 11-1-16,-2 12-1 15,1 13-3-15,0 10 0 0,-1 8 6 16,2 5 0-16,-1-1-4 0,0-1-24 16,-1-1-48-16,-1-2-71 0,2 0-92 15,1-6-118-15,0-5-180 0,0-4-106 16,5-7-21-16,0-10 36 0,6-10 67 16,2-8 109-16</inkml:trace>
  <inkml:trace contextRef="#ctx0" brushRef="#br0" timeOffset="-174529.58">4955 17795 270 0,'-2'-9'404'0,"-1"-4"67"15,0 3 71-15,-4-1-71 16,3 2-42-16,-2 1-20 15,-1 3-37-15,1 0-46 16,-1 3-57-16,-2 7-66 0,-4 7-63 16,2 3-46-16,-1 9-32 15,1 5-19-15,4 2-11 0,4 3-9 16,3-6-7-16,3-1-4 0,7-5-5 16,3-2 1-16,4-4-4 15,5-4 0-15,3-4-4 0,-1-6-1 16,1-4-3-16,1-6 1 0,-3-5 0 15,-3-7 3-15,-5-5 2 16,-4-4 0-16,-9-2-1 0,-5-3 5 16,-10 3-2-16,-3 2-1 15,-5 3-5-15,-4 6-8 16,0 7-39-16,3 6-98 16,3 3-119-16,6 8-160 0,9 6-198 15,8 0-95-15,12 2-12 16,5-1 61-16,9-4 108 15</inkml:trace>
  <inkml:trace contextRef="#ctx0" brushRef="#br0" timeOffset="-174161.25">5244 17723 162 0,'16'-15'453'16,"-4"1"102"-16,-5 0 107 0,-2 4 24 16,-4 2-129-16,1 4-114 15,-4 4-89-15,1 7-92 16,-1 8-100-16,2 6-70 0,3 5-44 15,2 1-18-15,4 5-16 16,1-1-7-16,3-3-3 0,1 0-2 16,0-5 0-16,3-6-3 0,-2-4-9 15,4-8-1-15,-2-7-3 16,4-10 2-16,-1-9-2 16,-1-5 6-16,0-5 7 0,-3-5 2 15,-2-1 1-15,-3-1 0 16,-2 4 8-16,-2 2 5 15,-1 6 3-15,-1 7 0 16,-2 7-2-16,3 8 0 0,-3 11-9 16,4 9-4-16,-1 12-4 15,4 8 1-15,4 9-2 0,-1 1-26 16,2 5-58-16,0-4-106 16,-1-4-144-16,-1 2-233 0,2-7-121 0,-2-6-43 15,4-3 27-15,4-10 87 0,6-7 132 16</inkml:trace>
  <inkml:trace contextRef="#ctx0" brushRef="#br0" timeOffset="-173544.7">6714 17701 44 0,'-13'-5'400'16,"1"1"55"-16,4-2 50 15,3-3 46-15,0-3-143 16,2-1-86-16,3-3-41 16,-3-1-21-16,-1-1-17 0,-3-1-17 15,-1-2-23-15,-7 5-32 16,-5 1-26-16,-3 3-31 15,-6 5-22-15,-4 4-26 16,1 6-23-16,1 4-15 0,1 5-11 16,6 2-4-16,4 3-10 15,7 2-1-15,8-1-2 16,8 0 0-16,5-3-2 16,8 2 0-16,5 0 2 0,6-5-3 15,3 3 0-15,6-1-3 16,0 3 0-16,2 0 2 15,2 1-2-15,-4 2 6 0,0 4 1 16,-4 4 7-16,-4 3 1 16,-5 1 3-16,-3 1 4 0,-3-1 0 15,-7-2 1-15,-2 2 1 0,-2-4 1 16,-4 2-3-16,-2-5 0 0,-3-1-1 16,-4-2-7-16,-1-2-4 0,-4-4-3 0,-1 0 0 15,-1-4-1-15,-4-2 0 16,-2-2 0-16,1-6 2 0,-5-2 3 15,-1-2-2-15,0-6-2 0,1-4-2 16,0-1-1-16,4-5 0 0,1-2-4 16,6-2-6-16,5-4-14 0,3-3-33 15,3-3-67-15,6-6-108 16,4-1-137-16,3 3-180 0,6 3-130 16,1 5-43-16,2 4 28 15,4 1 89-15,-1 5 126 16</inkml:trace>
  <inkml:trace contextRef="#ctx0" brushRef="#br0" timeOffset="-173131.36">7051 17706 271 0,'14'-7'500'0,"-6"2"105"15,-2-1 101-15,-2 1 2 0,-3 2-146 16,1-1-117-16,-2 1-84 15,4 1-95-15,-1 1-98 16,2-1-70-16,6 1-46 16,2-4-23-16,3 1-10 0,4-6-6 15,2 2-3-15,-3-6-4 16,0-1 1-16,-3-3-3 16,-5-2-3-16,-6 0-1 15,-5 0-1-15,-7 2-1 0,-8 3-3 16,-4 8 1-16,-7 4 0 15,-4 8-2-15,-6 10 1 16,3 5 1-16,0 6-1 16,8 3 0-16,5 3 1 0,8 3 2 15,11-2-2-15,8-2-1 16,7-1 3-16,10-3-23 16,6-5-69-16,5-5-112 0,3-5-136 15,3-6-217-15,-3-3-143 16,2-7-58-16,-2-5 25 15,1-8 92-15,-1-5 126 16</inkml:trace>
  <inkml:trace contextRef="#ctx0" brushRef="#br0" timeOffset="-172895.17">7605 17505 93 0,'13'-34'472'0,"-3"6"105"16,-4 5 118-16,0-2 89 15,-4 6-143-15,-1 3-122 16,-1 1-96-16,0 3-98 0,2 7-108 15,0 1-87-15,-1 9-55 16,2 6-32-16,1 9-16 16,-1 5-11-16,0 6-2 15,0 5-6-15,0 7-8 0,0 1-16 16,-1 2-35-16,-1 0-74 16,1-3-110-16,-2 1-137 15,0-7-169-15,2-4-164 0,1-10-59 16,3-10 24-16,2-8 82 15,3-8 123-15</inkml:trace>
  <inkml:trace contextRef="#ctx0" brushRef="#br0" timeOffset="-172711.35">7702 17683 270 0,'-19'-16'503'0,"-4"1"124"0,3 1 111 16,0 2-14-16,5 2-136 15,5-1-113-15,8 2-102 16,12-1-119-16,10-1-106 15,10 1-93-15,8-2-128 0,5 1-167 16,1 0-243-16,3 4-192 16,-2-4-101-16,0 1-27 15,1-5 61-15,-2-2 131 16</inkml:trace>
  <inkml:trace contextRef="#ctx0" brushRef="#br0" timeOffset="-172382.64">8331 17328 181 0,'-1'-8'368'0,"-1"4"81"16,2-2 59-16,-3 1-57 16,1 1-15-16,1-2-7 15,-1 1-22-15,-1 2-28 0,1-1-32 16,-1 1-40-16,1 1-51 15,-2 4-51-15,-2 3-56 16,-1 8-48-16,1 8-34 0,-1 5-21 16,4 8-13-16,0 5-8 15,3 3-6-15,3 3-6 16,0 1-12-16,2 2-18 16,2-2-31-16,1 1-79 0,1-2-116 15,-1-6-123-15,3-5-138 0,3-11-187 16,2-11-77-16,5-12 17 15,4-6 83-15,2-9 111 16,3-9 132-16</inkml:trace>
  <inkml:trace contextRef="#ctx0" brushRef="#br0" timeOffset="-171795.03">8602 17548 75 0,'12'-50'435'0,"-6"3"99"16,-1 4 111-16,-3 5 87 0,-2 4-125 15,-2 6-100-15,-1 5-68 16,1 4-82-16,1 4-98 15,-1 6-84-15,-1 8-61 16,1 6-42-16,-3 10-29 0,1 9-12 16,1 5-7-16,-2 5-4 15,2 6-7-15,1-1 0 16,2 0-5-16,2-2-3 0,1-2-1 16,2-3-3-16,2-4 0 15,3-7 0-15,1-4-1 16,5-5 1-16,0-7 2 15,4-3 1-15,1-7 1 0,-3-2-2 16,0-3 1-16,-3 3-3 16,-1 0 1-16,-3 1-4 15,1 3-1-15,-2 4 1 0,1 4 1 16,0 2-1-16,3 3-2 16,-1 2 4-16,4 1 0 15,5-3 0-15,-1-2 0 16,8-4 0-16,1-4-1 15,1-4 1-15,1-7-1 0,-2-2-2 16,0-8-1-16,-3-2 1 16,-2-3 1-16,-5-7-3 15,-8-1 0-15,-6-2-1 0,-6 0-3 16,-6 4-5-16,-6 9-2 16,-5 8 1-16,-4 12 0 15,-1 13 1-15,-3 11 5 16,5 8 6-16,5 7 3 0,6 3 1 15,6 1 0-15,9 0 1 16,12-5 1-16,8 0-3 16,9-7-2-16,9-3 2 0,2-6-1 15,6-6-22-15,0-4-79 16,-1-6-149-16,-5-6-241 16,-5-6-198-16,-4-4-102 15,-6-3-35-15,-4-4 48 0,-7-1 135 16</inkml:trace>
  <inkml:trace contextRef="#ctx0" brushRef="#br0" timeOffset="-171582.7">8824 17546 268 0,'-79'7'589'0,"10"-4"73"16,13-1 54-16,13-2 32 0,15-2-251 15,14-3-189-15,16-2-132 16,15-2-166-16,11-2-259 16,12-2-251-16,9-3-134 15,5-3-71-15,8-2-26 0,5-4 81 16,4-7 193-16</inkml:trace>
  <inkml:trace contextRef="#ctx0" brushRef="#br0" timeOffset="-170430.66">10076 17433 63 0,'0'-10'439'0,"-3"-2"77"16,-4 2 71-16,0-2 75 0,1 3-146 16,1 2-114-16,3 2-87 15,2 4-67-15,5 4-67 16,3 4-71-16,8 10-45 16,0 4-25-16,4 7-11 0,-1 3-6 15,-3 6-1-15,-1 3 0 16,-5-1 0-16,-3-1 6 15,-6-1 2-15,-1-7 9 16,-1-2 6-16,-3-6 5 0,-1-6 2 16,-1-8-4-16,1-8-4 15,2-8-11-15,-1-10-12 16,4-9-11-16,4-8-24 16,2-6-36-16,2-6-36 0,2-1-41 15,-1 1-56-15,2 4-70 16,-2 11-45-16,1 4-17 15,-2 13 3-15,2 11 9 0,2 8 8 16,-4 10 5-16,2 3 4 16,-2 5-3-16,3 1 7 15,-2 2 13-15,-1-3 20 0,0-1 35 16,-2-3 27-16,2-4 18 16,0-4 10-16</inkml:trace>
  <inkml:trace contextRef="#ctx0" brushRef="#br0" timeOffset="-169398.57">10209 17464 20 0,'2'-6'281'0,"-1"2"41"0,1 1 38 15,-2 0-43-15,3 0-65 16,-2 1-44-16,-1 1-24 16,2-1-23-16,-1 2-20 0,1-2-16 15,0 1-6-15,1 1 0 16,0-1-1-16,0 0 8 15,1 1 9-15,-3-2 14 0,2-1 7 16,-1 1 7-16,-2 1-2 16,-2-3-3-16,-1 1-17 15,-2 3-24-15,0-2-22 0,-3 2-15 16,-4 2-15-16,-1 5-14 16,-2 6-6-16,0 5-5 15,-2 5-7-15,1 7-1 16,2 3-6-16,1 3-4 0,2 3-6 15,0 0-2-15,6-2-5 16,2 1-4-16,5-4-1 16,3-6 0-16,4-3-2 0,10-12 3 15,3-5 0-15,8-7-1 16,0-8 3-16,5-7-4 16,-2-5 2-16,-3-7-4 15,-3-2-1-15,-3-5-4 0,-7-5-8 16,-4 2 2-16,-5-1-4 15,-5 3 2-15,-5 2-2 16,-1 5 3-16,-2 4 4 0,-4 6 1 16,1 9 4-16,0 3-1 15,0 7 3-15,0 4-1 16,0 1 3-16,5 6 0 16,0-1-2-16,3 1 0 0,0 3 3 15,0-1 0-15,2 4-3 16,-1 0 2-16,2 2 3 15,-1-1-3-15,1 4 1 0,0 1 0 16,3 0 1-16,1 0-2 16,1-3-4-16,1-1-8 15,2-3-33-15,2-4-58 16,-1-1-77-16,3-6-84 0,2-2-88 16,2-5-87-16,3-3-67 15,-1 1-43-15,0-2-10 16,-1 0 40-16,-3-3 61 15,-2 2 83-15</inkml:trace>
  <inkml:trace contextRef="#ctx0" brushRef="#br0" timeOffset="-168515.56">10638 17652 48 0,'0'-16'323'16,"-2"1"66"-16,0 4 54 0,-1 0-4 15,0 2-23-15,1 2-36 16,-1 1-47-16,1 2-46 16,1 4-53-16,2 0-43 15,1 0-41-15,1 7-26 0,2 0-12 16,0 5-3-16,2 2-5 16,0 4-11-16,-1 1-8 15,-1 4-12-15,0-1-14 0,-2 3-13 16,0 0-12-16,-2 0-7 15,-1-2-12-15,0-1-3 16,0-4-6-16,0-3 0 0,0-2-2 16,0-6-1-16,0-7 0 15,2-7 1-15,0-5 0 16,1-6-3-16,3-5 2 16,1-6-3-16,3-2-6 0,0-2 1 15,5-1-2-15,0 5-1 16,4 1-2-16,3 6 0 15,0 3 3-15,2 2 0 16,1 5 6-16,1 3 1 0,-1 2 1 16,0 4 3-16,-1 3 0 15,-2 4-1-15,-4 6 3 16,-4 7-3-16,-5 4-3 0,-2 5 0 16,-4 2 0-16,0 2-2 15,-1 0 0-15,0 1 0 16,3-5-2-16,0-3-6 15,1-4-11-15,1-4-22 0,5-9-46 16,4-4-56-16,1-7-55 16,1-6-47-16,4-6-32 15,0-4-18-15,0-5 11 16,1-2 29-16,0-4 44 0,-1 1 46 16,-1-1 43-16,-2 2 54 15,0 1 63-15,-3 4 59 16,1 2 51-16,-4 3 48 0,-3 3 39 15,-1 4 26-15,-3 5 19 16,-1 4 13-16,-4 4 3 16,-5 4-6-16,-3 4-20 15,-3 3-16-15,-3 5-34 0,0 1-36 16,2-1-33-16,3 0-27 16,6 1-16-16,4-3-12 15,6 1-13-15,9-1-3 16,5 0-4-16,8-1-2 0,3 1-4 15,-1-1 2-15,1 2-1 16,-1 0-1-16,-9-2 1 16,-5 2 4-16,-11-1-2 0,-11 1-2 15,-10-1-5-15,-8 1-1 16,-6-3-13-16,-4-3-20 16,0-4-43-16,-1-2-97 15,3-8-162-15,6-2-293 0,3-8-150 16,6-2-73-16,8-4-4 15,7-4 69-15,7 0 150 16</inkml:trace>
  <inkml:trace contextRef="#ctx0" brushRef="#br0" timeOffset="-167932.17">11788 17461 7 0,'13'-18'416'0,"-5"-2"77"16,-2-4 87-16,-3 2 91 16,0 3-92-16,-1 2-108 15,1 7-79-15,-3 7-57 0,-3 8-74 16,3 10-78-16,-2 8-57 16,1 5-28-16,-1 6-15 15,-1 2-8-15,1 2-12 16,-1-3-9-16,3 1-12 0,0-3-11 15,3-4-11-15,2-4-7 16,4-7-6-16,1-3 1 16,4-7-3-16,5-6 1 15,3-7-1-15,-1-7-2 0,1-6 0 16,0-7-4-16,0-3-1 16,-3-2 0-16,-3-4-1 15,-3 2 0-15,-3 1 0 16,-3 4 3-16,-1 6-2 0,-4 9 2 15,-2 7-3-15,-2 13 2 16,1 8 0-16,1 10 0 16,3 4 0-16,5 4-2 0,4 1 3 15,3-2-3-15,4-3-1 16,0-5 1-16,3-4 5 16,-2-9 6-16,2-6 1 15,-4-9 2-15,-1-7 0 0,-4-10 1 16,-3-6-6-16,-4-6-6 15,-5-6-3-15,-2-6-9 16,-4 1-11-16,-3 0-24 0,0 6-50 16,-2 8-94-16,0 8-121 15,0 8-158-15,0 9-195 16,-2 11-88-16,6 7-3 0,2 5 63 16,3 4 106-16,4 0 158 15</inkml:trace>
  <inkml:trace contextRef="#ctx0" brushRef="#br0" timeOffset="-167280.15">12314 17577 112 0,'24'3'463'16,"0"-6"83"-16,3-4 84 15,1-5 77-15,-1-2-151 0,1-4-119 16,-1-5-69-16,0-2-63 16,-3-5-73-16,-3-2-65 15,-3-3-55-15,-5 2-33 0,-5-1-23 16,-4 5-12-16,-6 5-12 15,-5 4-5-15,-2 6-6 16,-7 8-4-16,-2 9-4 16,-2 8 0-16,-3 7 0 0,0 9-1 15,1 3 0-15,2 3 1 16,4 1-1-16,5 0-1 16,6 1-1-16,5-2-3 15,6-2 2-15,8-3-2 0,2-5 1 16,6-4 0-16,4-4 0 15,2-8-1-15,2-4 1 16,3-6-3-16,2-6 0 0,-2-7-2 16,2-7-2-16,-3-7-1 15,-2-6-4-15,-5-7-1 16,-3-4-3-16,-7 1 0 16,-6 2 0-16,-6 6 0 0,-6 4 0 15,-6 9 2-15,-3 9 1 16,-6 9 4-16,-2 10 1 0,0 9 1 15,2 9 3-15,4 6-1 16,3 5 1-16,8-1 2 16,6 3-1-16,7-3 1 15,7-2 0-15,5 0 0 0,4-3-1 16,2-3 0-16,0-1-1 16,1-1-3-16,-1-2-1 15,-3-1 1-15,-1-1 2 16,-5 1-2-16,-2-3 2 0,-4 0 0 15,-2 2 0-15,-3-5 0 16,0-1-1-16,0-2-2 16,1-1 3-16,-1-2-1 0,4-5-1 15,5-2-1-15,2-7-11 16,6-4-91-16,0-9-263 16,2-6-266-16,2-6-139 15,-1-7-76-15,7-6-27 0,1-5 69 16,4 3 250-16</inkml:trace>
  <inkml:trace contextRef="#ctx0" brushRef="#br0" timeOffset="-158535.06">10324 11121 21 0,'-22'-3'112'0,"5"-2"18"0,1 2 13 15,7-4 3-15,2 2-18 16,7 0-17-16,8-2-27 15,9-1-24-15,9-1-18 16,16-4-6-16,10 0-7 16,10-3-10-16,14-3-5 15,8 0-5-15,6-1 0 0,3 1 4 16,-1-1 4 0,0 4 2-16,-6 1 3 15,-9 3-2-15,-10 3-3 0,-11 4-3 16,-9 5 4-16,-10 2 8 15,-7 3 5-15,-5 3 6 16,-5 4 6-16,-4 3-2 16,0 0-6-16,-2 1-9 15,2 0-7-15,-2-1 2 16,0 0 1-16,1 1 4 16,-1-1 9-16,-1 3 8 0,1 5 12 15,3 2 10-15,0 7 6 16,1 7 3-16,4 7 3 15,6 8-2-15,4 4-7 16,5 7-11-16,4 8-7 16,4 11-5-16,3 11 7 15,6 13 5-15,1 16 7 16,3 10 10-16,2 8 21 16,0-1 15-16,1 4 8 0,-1-1 7 15,1 6 9-15,1 3 9 16,-4 4-8-16,-2-1-8 15,-7 1-9-15,-4 2-12 16,-6 4-20-16,-3 2-7 16,-3 1-8-16,-1 3-5 0,0-7-1 15,0-5-1 1,1-18 4-16,-1-14-1 0,1-13-3 16,2-10-2-16,0-9-5 15,2-10-4-15,-3-3-6 16,4-6-5-16,-2-6-4 15,-2-2-1-15,-1-3-5 16,-3-3 2-16,-2 0-3 16,-1-6-2-16,-2 0-5 15,-4-4-4-15,1-4-4 0,-3-7-3 16,0-6-6-16,-2-5-1 16,2-6-4-16,-3-2-1 15,3-4-1-15,-3 1 0 16,3 2 1-16,0 0-1 15,0 1 3-15,1 4 0 16,-2-1 3-16,4 2 2 0,-2 2-1 16,-2-4 0-16,4 1-2 15,-2 4 0-15,1-2 0 16,-2 4-2-16,2 1 1 16,-4 0-1-16,2 5 1 15,-3 0-1-15,-2-1 0 16,1-3-1-16,-3-1-2 15,-3-4 1-15,0-2 2 16,-2-5 1-16,-1-4-1 0,-4-3 1 16,0-2-1-16,-2 1 2 15,-2-1-3-15,0 4-2 16,-1-2 0-16,-2 3 0 16,1 2 0-16,3-2 0 15,-1 1 0-15,0 0 4 16,-1-2-3-16,1-2 4 0,-1-1-1 15,-2 1 1-15,-1-4 1 16,-5-1-2-16,-2 1 1 16,-7-1-3-16,-5 2-3 0,-8-1-7 15,-5 1-36-15,-8-1-120 16,-5-4-274-16,-1-3-226 16,-2-6-117-16,-2-6-59 15,1-5 5-15,0-8 98 0,5-2 267 16</inkml:trace>
  <inkml:trace contextRef="#ctx0" brushRef="#br1" timeOffset="-88081.53">1895 6820 233 0,'-3'-10'400'0,"-2"-2"65"0,0 0 67 16,-1-2-72-16,-1 1-47 15,-2-4-34-15,1 3-30 16,0-3-28-16,2 5-42 16,0-2-44-16,1 4-47 0,0 0-48 15,2 3-39-15,1 2-31 16,1 0-23-16,-1 2-19 15,2 1-11-15,0 0-9 16,0 6-4-16,3 4-3 0,-1 4-2 16,3 8 1-16,-2 4 2 15,2 5 1-15,-2 4 1 16,1 3-1-16,-2 4 0 16,-1 3-1-16,-1 0 1 0,-1-1-3 15,-1-1 1-15,-4 0 1 16,1-3 0-16,-1-2 2 15,-2-2 4-15,-3-1-1 0,0-3 1 16,-2-1 0-16,-4-5 0 16,-2-2-1-16,0-5-3 15,-5-4 1-15,-4-6-3 16,1-2-1-16,-1-10-1 0,1 0-1 16,3-2-2-16,2-1-1 15,3-1 3-15,6 6-4 16,-1 1 0-16,6 7-1 15,0 5-4-15,2 7-31 0,0 5-70 16,4 4-103-16,2 1-131 16,6 1-208-16,0-1-141 15,6 0-45-15,3-9 28 0,-2-3 83 16,4-7 122-16</inkml:trace>
  <inkml:trace contextRef="#ctx0" brushRef="#br1" timeOffset="-87481.21">1795 6713 285 0,'-11'-2'348'0,"0"0"58"16,0 2 3-16,1-1-33 0,0-1 3 15,2 2 13-15,1-2 1 16,2 1-14-16,0-2-34 16,1 2-47-16,4-4-65 0,0 1-66 15,8-4-48-15,5-2-42 16,7-4-26-16,8-3-19 15,9 0-13-15,7 0-6 16,10 0-3-16,3 1-5 16,8 1-4-16,1 2-1 0,3 1-2 15,-4 1-2-15,-3 1 0 16,-7 2 2-16,-6-1-2 16,-5 3 4-16,-9 0-1 0,-8 1 2 15,-6 2-3-15,-4 1-12 16,-4-1-42-16,-4 3-118 15,-6 0-193-15,-3 0-233 16,-3 7-123-16,-2 3-54 0,-2 7 9 16,0-2 98-16,1 3 184 15</inkml:trace>
  <inkml:trace contextRef="#ctx0" brushRef="#br1" timeOffset="-86848.53">2045 6978 314 0,'-6'-8'434'0,"1"-2"49"15,2 0 35-15,4 1-98 0,2-1-128 16,7-2-68-16,4-1-37 16,8-3-40-16,2 4-22 15,5-5-22-15,2 8-28 0,-1-2-22 16,0 5-11-16,-1 5-6 15,-6 2 0-15,-4 7 0 16,-6 3 6-16,-5 9 0 16,-6 4-6-16,-6 3-4 0,-2 4-4 15,-1-2-8-15,-1-1-7 16,1-1-6-16,4-4-1 16,3-3-3-16,5-4 5 15,7 0 4-15,6-2 6 0,7-2 1 16,3 0 6-16,7-2 8 15,1 5 13-15,5-3 10 16,-3 4 12-16,-4 2 19 16,-3 3 17-16,-7 4 12 0,-11 1 0 15,-12 6-4-15,-10 3-4 16,-15 5-13-16,-11 1-20 16,-8 1-17-16,-7-1-15 0,0-7-16 15,0-7-13-15,3-7-22 16,6-12-37-16,4-9-71 15,9-10-121-15,7-8-179 16,13-5-229-16,8-6-109 0,7-1-36 16,8-3 33-16,5 1 101 15,2 0 169-15</inkml:trace>
  <inkml:trace contextRef="#ctx0" brushRef="#br1" timeOffset="-86297.53">2889 6909 314 0,'0'-19'472'16,"0"-1"42"-16,-2 3 36 0,1 2-32 15,1 2-163-15,-2 3-74 16,2 2-36-16,0 1-29 16,0 3-34-16,2-1-40 15,-1 4-52-15,1 1-42 16,1 1-16-16,-3 4-6 0,0 4 3 16,0 3 5-16,-3 3 3 15,-2 2 4-15,-1 0-3 16,-1 4-3-16,-2-4-5 0,1 0-7 15,3-2-4-15,2-3-8 16,3-2-3-16,5 2 0 16,5-1-2-16,7 1 1 15,5 3 1-15,4 0 4 16,4 2 0-16,3-1 0 0,6 3 2 16,-1 1 13-16,3 0 10 15,0 3 7-15,-5-2 4 16,-2 2 6-16,-6-1 9 15,-9 1-3-15,-11 3-3 16,-11 2-4-16,-16 4-7 0,-9 3-11 16,-11 0-28-16,-6 2-62 15,-3-7-125-15,-4-7-217 16,4-11-237-16,3-14-121 16,7-15-55-16,5-11 17 15,4-14 98-15,6-9 203 0</inkml:trace>
  <inkml:trace contextRef="#ctx0" brushRef="#br1" timeOffset="-86114.33">2791 6878 42 0,'5'-31'492'0,"1"4"91"16,5 2 69-16,2-2 46 16,7 1-130-16,9 0-184 15,4 0-126-15,6-1-91 0,7 0-134 16,2 4-198-16,5 2-275 15,1 3-147-15,-3 5-82 16,-1 3-38-16,-4 5 44 16,-8 2 140-16</inkml:trace>
  <inkml:trace contextRef="#ctx0" brushRef="#br1" timeOffset="-80631.86">2350 8444 199 0,'-22'5'382'15,"-2"-1"70"-15,-1-4 64 0,1-2-57 16,-1-3-42-16,4-2-19 16,1-2-32-16,4-3-46 15,2-3-50-15,9-5-59 16,5-2-65-16,5 2-55 0,7-3-40 15,4 1-26-15,6 2-12 16,3 2-7 0,4 5-2-16,1 3-4 0,1 6 0 15,1 1-1-15,1 6 0 0,-4 4 2 16,-1 5 1-16,-7 4 3 16,-2 4 1-16,-6 5 6 15,-6 4 1-15,-7 4 4 16,-7 1-2-16,-3 3 0 0,-4 0 2 15,-2-4-3-15,0-4-2 16,5-6-3-16,2-3 1 16,2-5-3-16,1-3-4 0,6-5-4 15,4-2-3-15,6-2-4 16,5-1 1-16,5-4 1 16,7 1 1-16,1 1 2 15,2 3 3-15,0 0 3 0,-3 4-7 16,0 2-1-16,-6 3 8 15,-6 3 15-15,-7 4 9 16,-9 5 5-16,-9 8 10 16,-13 4 5-16,-7 3-4 0,-7 1-15 15,-5 0-5-15,-1-6-11 16,3-6-8-16,1-6-20 16,4-7-42-16,7-8-69 15,4-6-90-15,11-6-120 0,10-1-169 16,8-6-151-16,10 0-49 15,6 0 19-15,6-3 64 16,3-1 106-16</inkml:trace>
  <inkml:trace contextRef="#ctx0" brushRef="#br1" timeOffset="-80114.52">2791 8433 35 0,'2'-23'399'16,"-1"3"42"-16,-1-1 42 15,0 3 37-15,0 0-139 16,2 3-93-16,1 0-35 16,-1 2-21-16,-1 1-23 0,1 5-28 15,1-1-32-15,-3 3-30 16,0 4-29-16,0 1-16 15,-3 3-11-15,-2 8-9 16,-3 4-6-16,0 5-14 16,-6 2 2-16,4 1-3 0,1 2-1 15,1-4-3-15,3 0-2 16,5-3-14-16,5-1-12 16,7-5-5-16,6 1 2 15,9-6 3-15,6 1 9 0,6-4 16 16,1-1 9-16,1 0 3 15,3 0 0-15,-4 2 0 16,-4 0-6-16,-2 3 5 16,-6 6 2-16,-4 1 3 15,-7 4 1-15,-6 5 0 0,-8 7 1 16,-9 1-8-16,-10 4-10 16,-3 2-17-16,-6-1-27 15,-2-4-61-15,-3-5-108 16,-2-6-160-16,2-9-222 15,-1-11-136-15,1-12-56 0,3-8 16 16,3-8 84-16,7-7 146 16</inkml:trace>
  <inkml:trace contextRef="#ctx0" brushRef="#br1" timeOffset="-79915.59">2861 8328 26 0,'10'-34'398'15,"0"5"52"-15,1-1 37 0,6-2 25 16,5-1-161-16,3-1-127 16,3 2-73-16,5 1-47 15,0 2-40-15,3 3-56 16,-2-1-102-16,-1 10-170 16,-5 3-138-16,-7 10-73 0,-7 8-33 15,-7 7 10-15,-11 8 74 16</inkml:trace>
  <inkml:trace contextRef="#ctx0" brushRef="#br1" timeOffset="-79216.52">2609 9123 51 0,'-28'12'423'0,"-2"1"63"16,0-1 50-16,0 2 51 0,1-4-134 15,6 0-94-15,2-1-42 16,4-1-28-16,5-1-30 16,0-3-43-16,6 1-46 0,2-2-50 15,4-1-44-15,4 1-28 16,2 0-12-16,3 0-4 16,2 0 5-16,2 0 8 15,6-1 5-15,3-1 5 0,8 0-5 16,5-1 1-16,6-1-16 15,11-2-11-15,5-1-9 16,6-4-2-16,9-2-1 0,6-4-3 16,8-3 9-16,2-3 0 15,-2-2-3-15,-1 1-3 16,-8-1-6-16,-7 4-2 16,-11 2-3-16,-11 2 0 15,-8 4-1-15,-8 0 1 0,-9 5-1 16,-5 0-7-16,-6 2-25 15,-7 1-72-15,-5 1-135 16,-3 2-241-16,-6 1-197 16,1 1-97-16,-2 0-31 0,-2-3 43 15,2-1 120-15</inkml:trace>
  <inkml:trace contextRef="#ctx0" brushRef="#br1" timeOffset="-77530.86">2685 9615 148 0,'11'-13'393'0,"-3"-1"43"16,2-3 39-16,-1-1-21 16,0-2-125-16,1 2-56 15,1-1-24-15,-3 3-18 16,-2 1-24-16,1 3-27 16,-4 2-40-16,3 3-42 0,-3 2-27 15,0 0-14-15,-3 2-5 16,0 1-4-16,0 2-1 15,-3 3-2-15,0 4-10 16,-3 0-12-16,1 5-9 16,0 1-7-16,-3 2-2 0,2 1 4 15,-3 1 7-15,2 2 7 16,1-3 1-16,1-1 2 16,0-2-2-16,2-2-8 15,0-1-8-15,3-2-7 16,3-1-8-16,2-1-6 0,1 0 4 15,7-2 6-15,3 1 11 16,3-2 9-16,8-1 20 16,6-1 7-16,3 1 4 15,5-1-3-15,-1 2-5 16,2 2-7-16,-2 0-1 16,-2 5 4-16,-3 2 3 15,-5 4 2-15,-3 4 5 0,-5 2 3 16,-8 3-3-16,-3 3-8 15,-6-1-2-15,-5 0-9 16,-5-2-6-16,-3 0-8 16,-6-2-5-16,-4-2-16 15,-2-4-24-15,-5 0-50 0,-2-3-83 16,0-5-120-16,0-4-186 16,-1-4-185-16,2-5-79 15,4-7-4-15,3-3 50 16,5-10 105-16</inkml:trace>
  <inkml:trace contextRef="#ctx0" brushRef="#br1" timeOffset="-77318.14">2846 9602 60 0,'-5'-21'404'0,"-1"2"55"15,3 1 42-15,2-1 38 0,4-3-159 16,9-3-94-16,4-1-50 15,8-2-42-15,4 0-39 16,4 4-51-16,1 1-107 16,-1 7-161-16,-2 5-232 15,-5 8-125-15,-5 5-67 0,-7 7-18 16,-8 2 51-16,-5 4 114 16</inkml:trace>
  <inkml:trace contextRef="#ctx0" brushRef="#br1" timeOffset="-76500.52">1634 10548 80 0,'-57'7'242'0,"5"3"22"16,3 2-1-16,3-4-34 15,5 3-13-15,4-1 0 16,7-1 7-16,5-1 9 0,3-3-7 16,5 2-20-16,6-3-24 15,1-3-21-15,1 2-23 16,2-1-23-1,4 0-23-15,0 1-20 0,0-1-25 16,1 1-15-16,4-1-3 16,3 3 4-16,3 1 10 15,6 1 17-15,2 2 17 16,4 0 20-16,7-1 18 16,5 4 8-16,4-3 1 15,4-1-2-15,8 0-5 16,6-2-11-16,8-3-17 0,9-1-15 15,8-4-11-15,11-1-14 16,8-4-13-16,8-2-7 16,11-1-12-16,14-5-11 15,12-2-7-15,17-3-2 16,13-3-3-16,12-5-19 16,11-5-36-16,3-3-57 0,0 0-58 15,-6-5-94-15,-8 2-180 16,-11 2-166-16,-16 6-59 15,-9 0 7-15,-15 6 34 16,-11 0 81-16</inkml:trace>
  <inkml:trace contextRef="#ctx0" brushRef="#br1" timeOffset="-74734.28">9132 7038 151 0,'-8'-45'240'16,"-2"0"15"-16,0 3-26 16,-4 1-73-16,0 1-29 15,-2 1 7-15,-2 0 13 0,1 1 16 16,3 4 0-16,-2-1-2 16,3 2-4-16,-1 4-11 15,3 1-12-15,3 3-13 0,0 0-12 16,2 3-4-16,3 4-8 15,0 3-4-15,1 2-12 16,-1 2-12-16,3 6-13 16,0 2-8-16,0 11-4 15,3 12 7-15,2 10 7 0,-2 12 7 16,3 8 5-16,2 8 0 16,0 7-9-16,3 8-13 15,3 2-6-15,2 7-6 16,6 6-1-16,4 4 1 15,4 7 1-15,4 3-1 16,3 7-5-16,5-2-5 0,-2 0 1 16,-2-4-1-16,1 2-5 15,-4-2 2-15,0-3 1 16,-5-3 12-16,-5-4-1 0,-1-4 3 16,-3-6 1-1,-3-6 3-15,-5-4 0 0,-2-5-8 16,-5-3-3-16,-4-5-9 15,-5-2-4-15,-6-4-7 16,-3-6-3-16,-8-3 0 0,-1-5-5 16,-6-2 6-16,-3-4 1 15,-5-2 1-15,-7-1 4 16,-4-2 2-16,-8 1 3 16,-6 1 3-16,-6 0 4 0,-8 3 2 15,-4 0 0-15,-2 0 2 16,-2-1-3-16,-1-2 0 15,-2 2-3-15,-2-1-1 16,0-1 4-16,0 1 1 16,0-1 3-16,0 0 0 15,0 1 3-15,0-1-3 0,-1 1-5 16,-1-1-6-16,-1 2-3 16,-2-2-4-16,2-3-2 15,-1 1-4-15,-1-4-2 16,0 0-2-16,-3-2 3 15,-1 1 5-15,-1-1 5 16,-2-2 9-16,1 1 6 16,-2-1 4-16,4-2 2 15,0 0 0-15,4-3-1 0,2-3 0 16,7-1 0-16,6-2 0 16,9-1-1-16,5-3-4 15,6 1-7-15,3-4-8 16,5 2-6-16,-3-2-7 15,3 0-5-15,0-2-2 0,2 0-2 16,2 1-2-16,-2 3 4 16,1-1 6-16,-3 2 3 15,-4 0 0-15,-6 1 6 16,-4-2 3-16,-5 2-5 16,-6 2-2-16,-1-1-2 15,-5-3-2-15,-6 1-4 16,-8 3-4-16,-8-2-1 0,-4 2 1 15,-4 1-4-15,-4-1 2 16,0-1 6-16,0 4 4 16,-3-1 5-16,-1 1-3 15,-1-1 5-15,1 1-1 16,4 0-3-16,3 0-6 16,2-4-2-16,8 0-5 0,9-3-11 15,7 0-35-15,12-3-52 16,11-2-123-16,9-2-252 15,16-1-243-15,12-3-118 16,13-1-36-16,12-3 18 16,12-2 106-16,9-1 243 0</inkml:trace>
  <inkml:trace contextRef="#ctx0" brushRef="#br1" timeOffset="-72266.19">4467 8020 87 0,'-4'-9'424'0,"1"1"58"0,0-4 47 15,0 2 49-15,-1-3-157 16,0 1-80-16,3 1-41 16,-1-2-36-16,2 2-36 15,3 1-39-15,5-2-51 0,3 1-53 16,4-1-35-16,5 1-24 15,5-1-13-15,3-2-5 16,2 0-5-16,5-1-3 16,0 2 0-16,4-2 0 15,-2-1 0-15,-2 5 0 0,-1 0-2 16,0 2 2-16,-3 5-1 16,-1 1-1-16,-1 7 3 15,-1 5 0-15,-3 8 4 16,-1 6 0-16,-5 6 3 0,-3 5 6 15,-5 7-1-15,-3 6 1 16,-4 4-4-16,-5 3 1 16,-3 4-4-16,-1-2-5 15,0-1 2-15,0-1-16 16,0-6-51-16,2-5-86 0,3-4-110 16,3-8-136-16,2-4-180 15,-2-5-89-15,0-2 3 16,-1-7 54-16,-5-5 96 15</inkml:trace>
  <inkml:trace contextRef="#ctx0" brushRef="#br1" timeOffset="-72067.18">4702 8428 3 0,'-19'-10'358'15,"5"-1"40"-15,6 1 23 16,8-1 32-16,9-2-145 15,15-2-82-15,12 0-50 16,10-3-29-16,11-1-22 16,5-1-50-16,7 0-101 0,1-1-163 15,0 4-171-15,-6-3-91 16,-8 8-48-16,-15 1-2 16,-13 4 54-16</inkml:trace>
  <inkml:trace contextRef="#ctx0" brushRef="#br1" timeOffset="-71434.34">5475 8610 212 0,'24'-21'349'0,"-2"3"46"0,-6 2 52 16,-2 1-78-16,-5 3-46 15,-2-1-18-15,-3 4-13 16,-4 0-26-16,-7 2-38 16,-5 0-51-16,-8 5-40 0,-5 2-29 15,-5 2-25-15,-7 6-14 16,-6 6-12-16,-2 4-3 15,-3 4-16-15,-1 5-12 16,1 4-7-16,5 1-9 16,4 2-20-16,5 2-62 0,4-5-110 15,6 3-151-15,5-7-194 16,6-3-98-16,4-2-39 16,1-9 30-16,3-6 93 15</inkml:trace>
  <inkml:trace contextRef="#ctx0" brushRef="#br1" timeOffset="-70945.71">5212 9109 405 0,'-14'0'533'16,"3"-3"43"-16,3 0 25 15,2-1-81-15,6-1-211 16,4-4-125-16,6 1-71 0,6-4-39 15,8 3-24-15,3-3-17 16,1 4-12-16,2 0-15 16,-3 1-12-16,1 2-2 15,-4 4 2-15,-5 4 20 16,0 4 20-16,-3 7 23 16,-2 7 18-16,-4 6 12 0,-1 7-4 15,-3 5-11-15,-1 7-17 16,-2-2-17-16,-1 4-15 15,1-3-9-15,0-1-7 16,1-3-20-16,-1-3-58 16,1-3-91-16,-1-6-121 0,-1-6-167 15,1-3-135-15,0-5-56 16,-3-6 17-16,0-9 69 16,-1-4 108-16</inkml:trace>
  <inkml:trace contextRef="#ctx0" brushRef="#br1" timeOffset="-70748.86">5369 9445 28 0,'-24'-7'401'0,"-1"0"75"15,6 4 69-15,3-2 60 0,3 1-130 16,6 0-104-16,7 0-70 16,9-2-68-16,9-3-62 15,10-2-73-15,7-1-110 16,6-1-125-16,2-4-171 15,2-1-193-15,-2 0-104 0,-2-1-36 16,0-4 27-16,-4-1 84 16</inkml:trace>
  <inkml:trace contextRef="#ctx0" brushRef="#br1" timeOffset="-70218.34">6188 8303 77 0,'-4'-9'444'0,"-2"4"84"16,-1-3 77-16,0 3 78 16,-1 0-135-16,3 0-111 15,2 2-69-15,3-2-70 16,6 1-74-16,7-2-73 0,11 1-60 16,6-5-39-16,6 1-32 15,2-1-30-15,3-1-46 16,-3 1-85-16,-3 0-104 15,-6 2-120-15,-6 3-122 16,-7 5-146-16,-8 5-44 16,-10 5 35-16,-10 6 78 0,-9 7 107 15</inkml:trace>
  <inkml:trace contextRef="#ctx0" brushRef="#br1" timeOffset="-70048.9">6246 8444 252 0,'-14'19'369'16,"3"-5"43"-16,6-4 49 15,5-1-72-15,5-4-49 16,8-3-13-16,7-4-20 16,7 0-23-16,3-6-43 0,8 0-85 15,4-2-142-15,1-2-184 16,6 0-256-16,-1-1-134 16,4 1-71-16,-3-5-13 15,0-2 56-15,-5-1 118 0</inkml:trace>
  <inkml:trace contextRef="#ctx0" brushRef="#br1" timeOffset="-69651.98">7294 7875 52 0,'19'-42'518'0,"-6"2"76"15,-4-4 57-15,-2 5 56 0,-3 0-85 16,0 4-187-16,-1 2-99 15,0 5-56-15,0 2-44 16,0 5-51-16,-1 3-51 16,-1 5-54-16,-1 4-38 15,3 3-24-15,2 5-11 0,2 5-4 16,2 8-3-16,5 9 2 16,2 10 4-16,1 8 6 15,1 11 4-15,-1 8 6 16,-1 10 4-16,-3 4 1 15,1 6-2-15,-3-1-6 0,-1 1 0 16,0-1-5-16,0-8-6 16,-2-6-2-16,0-9 0 15,0-8 1-15,-2-8-3 16,-1-8-8-16,0-6-40 16,-4-6-147-16,-4-7-347 15,-5-9-187-15,-8-3-95 0,-8-3-46 16,-7-1 9-16,-12 1 134 15</inkml:trace>
  <inkml:trace contextRef="#ctx0" brushRef="#br1" timeOffset="-25743.49">13998 13813 75 0,'6'-15'106'15,"3"-4"-17"-15,-1-5-14 16,2-5-1-16,4-6 3 16,1-3 8-16,2-4 9 15,0-5 14-15,4-2 13 0,1-1 4 16,-3 1-2-16,3 0 3 15,0-2 7-15,-3 6-4 16,0 4 1-16,-6 4-5 16,2 5-8-16,-5 6-12 15,-1 5-21-15,-2 5-19 16,-3 2-19-16,1 3-12 16,-1 5-11-16,-4 1-9 15,0 6-4-15,-5 6-3 0,0 6 0 16,-3 5 7-16,-4 9 6 15,-3 4 8-15,-2 6 11 16,-1 6 12-16,-4 1 11 16,0 6-1-16,-3 0-2 15,2 0-3-15,-2 3-11 16,-2 0-12-16,2-4-5 0,0-3-8 16,-2-2 2-16,1-4 6 15,-5 0 8-15,1-5 10 16,-4 0 13-16,-3 0 4 15,-1-2 10-15,-3-2-11 16,-3 0-1-16,-1 1-5 16,1-4-5-16,3-1 0 0,0-4-9 15,2-3-2-15,1-3-4 16,-1-2-10-16,2-1-10 16,2-3-12-16,5-4-29 15,0 0-45-15,3 0-68 16,6-3-106-16,3 2-164 15,3-2-122-15,4-1-46 16,3 1 9-16,2-4 48 16,3 0 96-16</inkml:trace>
  <inkml:trace contextRef="#ctx0" brushRef="#br1" timeOffset="-25074.5">13280 13948 143 0,'13'-21'286'15,"-4"2"51"-15,2-2 6 0,0 0-37 16,2 1-18-16,-2 1-7 15,-3 2-16-15,0 0-28 16,1 5-32-16,-2 4-36 16,-3 0-36-16,1 2-26 15,-2 5-22-15,1 1-17 16,-3 3-10-16,-2 4-3 0,-4 2-2 16,-5 5-5-16,-4 3-6 15,-5 2-6-15,-5 3 1 16,-1 5-7-16,-5 2-4 15,-1-1-1-15,1 2 1 16,-1 0-6-16,5-2-5 16,2-3-4-16,5-3-6 15,2-1 2-15,5-5 0 0,4-1 7 16,2-1 6-16,5 0 6 16,4-3 11-16,6 1-1 15,1 0 1-15,4 2-6 16,2-3-3-16,1 1-6 15,1-1-6-15,2 3-2 16,0-1-4-16,1 4-3 16,-2-2 2-16,1 0-4 15,-2 1 1-15,-1 0-5 0,-1 0 5 16,-2-3-5-16,-1 3 2 16,0-3 1-16,-4 0 2 15,-2-1 1-15,-1 2 1 16,-1 0 2-16,-1-4 0 15,1 0 0-15,-2-2-4 16,-1-4-10-16,-1 3-38 16,-1-6-109-16,0 1-237 0,-3-5-179 15,-7-6-94-15,-3-3-44 16,-8-6 11-16,-7 0 90 16</inkml:trace>
  <inkml:trace contextRef="#ctx0" brushRef="#br1" timeOffset="-16262.76">17056 12356 75 0,'-3'-43'231'0,"1"-2"22"15,2-1-5-15,2-3 9 16,0-1-3-16,1 3-7 0,0-1-3 15,0 1-14-15,1 3-22 16,-1 2-24-16,0 2-20 16,1 3-20-16,-1 6-16 15,-1 2-15-15,-2 7-8 16,0 4-14-16,0 5-16 16,-2 5-11-16,-2 9-19 15,-4 14-12-15,-3 17-13 16,-6 17 0-16,-7 22 0 0,-6 19 3 15,-5 14-1-15,-1 9 4 16,-1-1-5-16,1-3-3 16,1-11-8-16,2-8-2 15,3-10-4-15,1-11 5 16,3-12 10-16,0-10 9 16,0-11 10-16,0-10 2 0,-4-13 6 15,-1-10-2-15,-4-14-23 16,-5-9-16-16,-5-6-11 15,-3-8-6-15,-6-3-6 16,1 4-2-16,-4 5 14 16,0 10 4-16,0 9 4 15,1 13 0-15,4 16 2 16,5 11-9-16,9 13-31 16,10 6-56-16,12 3-82 0,8 0-99 15,12-1-149-15,9-7-126 16,9-12-44-16,8-9 19 15,7-18 61-15,6-16 89 16</inkml:trace>
  <inkml:trace contextRef="#ctx0" brushRef="#br1" timeOffset="-15896.41">16816 12076 90 0,'25'-55'308'0,"-5"7"53"16,-2 1 42-16,-1 7-71 16,-2 2-46-16,0 5-38 0,-2 5-42 15,-1 5-44-15,2 7-33 16,-2 4-30-16,1 7-23 16,0 8-8-16,1 11-1 15,-3 14 3-15,0 16 5 16,1 13-1-16,-4 14-5 15,1 12-7-15,-5 9-8 16,2 8-14-16,-1-1-9 0,2-1-12 16,-4-5-5-16,2-10-10 15,-2-6-6-15,0-9-24 16,3-13-52-16,-3-9-69 16,0-12-112-16,-3-7-141 15,-5-10-107-15,-4-12-36 16,-7-7 21-16,-6-6 49 15,-3-6 107-15</inkml:trace>
  <inkml:trace contextRef="#ctx0" brushRef="#br1" timeOffset="-13764.24">16861 12809 91 0,'-32'-10'269'0,"2"2"55"16,4 4 13-16,4-2-31 16,5 3-34-16,6-2-36 0,9 3-33 15,10-4-46-15,17-1-45 16,13-5-36-16,13-4-24 15,11-3-14-15,6-5-16 16,6-5-10-16,-1-2-5 16,-1-3-6-16,-1-3-4 15,-9 2 0-15,-7 3 19 16,-10 3 40-16,-9 2 40 0,-9 6 38 16,-10 5 25-16,-7 5 15 15,-10 4 2-15,-8 9-31 16,-9 6-34-16,-5 12-29 15,1 5-21-15,-3 5-17 16,5 3-15-16,6 1-12 16,5-2-4-16,7-1-3 0,6 1 1 15,7-1 0-15,6-2 0 16,5 1-1-16,3 1 0 16,6-4 4-16,2 1-2 15,-1 1-8-15,2 0-3 16,-3-4 0-16,-6 1 2 15,-8 0 0-15,-10-3-2 0,-13 2 20 16,-12-3 9 0,-12 2 6-16,-9-6-2 0,-4-3-6 15,0-7-8-15,0-8-28 16,9-8-30-16,9-7-38 16,10-7-34-16,12-4-36 15,14-6-37-15,11-6-27 16,10-1-6-16,8-4-5 15,4 0 11-15,3 0 28 0,2-1 37 16,0-1 37-16,-3 2 31 16,-2-1 49-16,-6 4 37 15,-5 0 37-15,-6 6 49 16,-6 5 41-16,-6 2 26 16,-12 8 12-16,-5 5-1 15,-11 6-15-15,-8 8-32 0,-5 10-27 16,-2 5-18-16,-1 9-3 15,4 5-4-15,5 2-3 16,8 6-13-16,10 0-9 16,10 1-6-16,8 2-15 15,10-3-9-15,6-1-8 16,6-2 5-16,1-2 4 0,0-2-6 16,-4-2-4-16,-6-5 5 15,-6 1-2-15,-14-3-1 16,-14 1-2-16,-16 1 2 15,-12 2-4-15,-12-1-6 16,-8-4 4-16,1-5-5 16,2-2-16-16,8-6-35 15,9-6-54-15,15-4-57 16,12-4-71-16,17-5-54 16,13-5-35-16,10 0-3 0,9-7 28 15,2 1 47-15,2-3 59 16,0 0 54-16,-4-2 60 15,-3-2 71-15,-2 0 60 16,-8-5 58-16,-2 0 55 16,-7-5 54-16,-4 3 42 15,-6-1 25-15,-6 3 4 0,-3 3-6 16,-6 4-25-16,-3 4-37 16,-6 6-45-16,-2 7-52 15,0 9-35-15,-2 13-36 16,2 9-22-16,0 11-16 15,4 5-8-15,5 10-1 16,5 1-6-16,2 4-2 0,6 1 3 16,6-5-4-16,5-2-7 15,2-6 0-15,2-9-1 16,3-9-1-16,1-11 1 16,1-14-1-16,-1-14 1 15,0-14 3-15,-3-12 0 16,-1-13-2-16,-4-9-1 0,-1-4 3 15,-4 2 4-15,-2 6-1 16,-2 15 0-16,-2 16 3 16,0 19 3-16,-2 24 2 15,0 18-2-15,1 20-10 16,4 13-35-16,-2 9-73 16,3 4-84-16,0 1-89 15,2-5-77-15,0-8-52 16,-1-10-17-16,1-14 22 0,-3-14 46 15,1-15 66-15,-2-16 72 16,0-12 56-16,-4-13 46 16,1-8 54-16,-1-8 56 15,-1-4 45-15,-4-3 37 16,1 2 45-16,-1 1 38 16,-1 4 39-16,2 5 22 0,0 6 14 15,-2 5 5-15,1 7-2 16,-1 2-7-16,2 7-10 15,-1-1-10-15,1 3-14 16,0 3-18-16,1 4-23 16,3 2-17-16,0 3-17 15,2 7-21-15,2 6-9 0,1 8-11 16,-3 2-6-16,-2 8-10 16,1 3-6-16,-2 4-13 15,-3 2-10-15,0-2-9 16,-1-4-7-16,2-6-6 15,1-6 1-15,2-6-3 16,5-14-3-16,2-8 0 0,5-15 0 16,2-13 0-16,2-10-4 15,1-4-4-15,3-4-1 16,-4 5 1-16,0 4-5 16,0 11 2-16,-4 9 4 15,0 16 3-15,-5 15 13 16,0 14 1-16,-5 13 1 0,-3 7 3 15,-5 3 1 1,0 4 0-16,-4-7-10 0,3-4 0 16,-1-6 5-16,2-10-4 15,2-11-2-15,3-14-2 16,3-15 10-16,4-12 4 16,4-10 2-16,1-9-1 0,2 1 2 15,0 4 2-15,0 9-7 16,-1 10-7-16,0 10-4 15,0 15 0-15,-1 15 2 16,0 6 0-16,1 11-3 16,-2 3 1-16,-2 0-6 15,3 0-9-15,-4-4-12 0,4-6-5 16,0-7-4 0,1-14 0-16,4-8 3 0,1-15 7 15,0-13 9-15,1-11 6 16,0-13 1-16,-1-6 2 15,-2-5 2-15,3-2-2 16,-2 4 4-16,-5 6 0 16,4 13 1-16,-6 10-1 15,-2 18 3-15,-3 14 7 0,-5 24 0 16,-5 15 2-16,-4 21 7 16,-5 15 0-16,-3 13-2 15,-1 8-5-15,-5 13 0 16,-3 11 4-16,-2 9 2 15,-1 6 2-15,0-1 0 16,2-1 0-16,5-11 1 0,6-10-11 16,4-9-9-16,7-14-22 15,3-10-42-15,2-14-59 16,3-12-73-16,5-15-87 16,-4-12-94-16,3-13-94 15,0-16-93-15,-1-18-13 16,-3-18 37-16,-2-16 67 0,-3-20 88 15</inkml:trace>
  <inkml:trace contextRef="#ctx0" brushRef="#br1" timeOffset="-13496.63">19500 12620 131 0,'13'-68'303'15,"3"7"38"-15,7 11 32 0,7 9-92 16,7 9-61-16,7 12-19 15,2 12-8-15,3 13-7 16,-2 14 0-16,-4 10-8 16,-7 7-8-16,-11 6-10 15,-12 3-19-15,-13 0-21 16,-13-1-29-16,-12 2-23 16,-8-4-21-16,-4-6-25 0,3-10-43 15,-1-6-58-15,10-12-84 16,7-11-113-16,10-10-160 15,12-11-96-15,8-4-25 16,14-4 24-16,4-5 63 16</inkml:trace>
  <inkml:trace contextRef="#ctx0" brushRef="#br1" timeOffset="-13231.31">20201 12226 75 0,'17'-64'315'0,"-6"-8"85"15,-4 0 94-15,-3 2-7 0,-3 9 6 16,-1 7-14-16,-1 11-40 16,-1 14-66-16,0 14-91 15,-1 17-92-15,1 22-81 16,-2 20-50-16,1 20-24 16,-3 22-13-16,-2 21-10 15,-3 10-21-15,1-2-31 0,1-5-60 16,2-9-91-16,3-12-121 15,2-10-145-15,7-12-136 16,-1-17-59-16,0-14 12 16,-3-17 67-16,-1-19 105 15</inkml:trace>
  <inkml:trace contextRef="#ctx0" brushRef="#br1" timeOffset="-12912.48">20046 12562 212 0,'-27'-32'353'0,"4"1"53"15,6 4 23-15,7 1-105 16,9 1-85-16,10 1-57 16,12 3-56-16,10 1-49 15,9 4-38-15,6 1-23 16,1 3-6-16,2 2-21 0,-3 3-6 16,-2 4-4-16,-9 3-1 15,-5 4 4-15,-9 7 3 16,-5 4 22-16,-10 10 20 15,-4 10 32-15,-4 3 23 16,0 8 14-16,1 0 4 16,2 3-7-16,4-2-23 15,4-1-32-15,6-3-25 0,5-5-36 16,4-4-56-16,3-11-108 16,0-3-165-16,1-10-95 15,1-7-49-15,-1-8-8 16,-3-12 34-16</inkml:trace>
  <inkml:trace contextRef="#ctx0" brushRef="#br1" timeOffset="-12776.9">20741 12281 29 0,'-2'-38'222'0,"2"8"7"16,4 8-1-16,0 11-137 15,7 11-157-15,0 7-81 16,7 10-43-16,-1 7-24 0</inkml:trace>
  <inkml:trace contextRef="#ctx0" brushRef="#br1" timeOffset="-12426.47">20984 12434 209 0,'4'-1'393'16,"-4"-6"103"-16,-4 1 55 0,-2-2-7 15,-7 2-22-15,-4 3-42 16,-3 6-73-16,-5 7-80 15,-1 8-90-15,0 11-72 16,4 7-51-16,6 7-43 16,6 1-27-16,10 4-20 15,7-2-10-15,9-2-5 16,9-5 0-16,7-7-1 0,1-9 0 16,4-8-1-16,-1-11 1 15,-1-11-5-15,-10-12-1 16,-3-11-2-16,-8-10-6 15,-9-11-13-15,-10-9-18 16,-9-4-26-16,-8 3-48 16,-2 9-73-16,-4 10-96 0,-1 14-96 15,4 13-106-15,8 11-117 16,6 15-42-16,11 6 29 16,11 5 72-16,8 0 95 15</inkml:trace>
  <inkml:trace contextRef="#ctx0" brushRef="#br1" timeOffset="-12043.93">21148 12491 288 0,'13'-19'394'16,"0"-5"79"-16,0 0-6 15,-1 0-49-15,2 4-43 16,2 4-52-16,2 10-54 16,0 11-54-16,0 10-39 15,-1 10-18-15,-4 8-15 16,-2 6-23-16,-5 4-21 0,-3-2-17 15,-3 0-16-15,-3-5-11 16,-3-4-10-16,3-7-7 16,2-9-6-16,2-9-4 15,8-12-7-15,7-16-7 16,8-15-18-16,6-13-17 16,6-8-13-16,4-1-10 0,6-1-2 15,-3 8 0-15,-1 8 7 16,-2 16 16-16,-6 10 14 15,-3 17 11-15,-6 19 8 16,-5 12 9-16,-5 14 5 16,-5 10-1-16,-3 3-6 15,-4 2-39-15,-1-1-122 0,-4-8-198 16,2-2-203-16,2-14-105 16,4-9-56-16,6-11 5 15,4-12 102-15,5-9 183 16</inkml:trace>
  <inkml:trace contextRef="#ctx0" brushRef="#br1" timeOffset="-11712.67">22173 12398 156 0,'12'-15'338'16,"1"-4"56"-16,4 0 52 0,0 1-79 15,1 3-58-15,1 0-39 16,-1 4-26-16,2 5-31 16,2 2-24-16,-3 9-18 15,0 5-13-15,-1 2-5 16,-6 5-10-16,-5 0-17 16,-7 4-24-16,-8-1-19 15,-8-1-27-15,-2-2-23 16,-4-7-25-16,-4-4-29 0,-3-10-42 15,4-6-65-15,0-6-103 16,4-6-155-16,1 0-159 16,5 0-66-16,1 6-13 15,1 8 39-15,4 3 85 16</inkml:trace>
  <inkml:trace contextRef="#ctx0" brushRef="#br1" timeOffset="-11398.11">22067 12859 255 0,'2'0'414'16,"1"-4"86"-16,5-5 74 16,3 0-85-16,0 0-71 15,6 2-54-15,1 2-57 16,4 5-67-16,1 5-52 15,2 4-39-15,-4 6-25 16,-2-1-18-16,-4 3-14 16,-8 3-16-16,-9 2-18 0,-10-3-20 15,-6 0-24-15,-7-2-56 16,-3-6-113-16,-1-7-162 16,3-5-215-16,4-10-131 15,6-7-62-15,8-7 7 16,12-5 85-16,8-3 145 15</inkml:trace>
  <inkml:trace contextRef="#ctx0" brushRef="#br1" timeOffset="-11128.56">22367 12746 80 0,'-9'-8'454'0,"1"0"91"15,6-4 88-15,4-1 70 16,7 0-163-16,11-1-121 16,10 0-95-16,10 4-81 15,11 2-82-15,13 3-66 16,5 4-37-16,5 1-23 16,3 1-17-16,-4 3-31 0,-3-1-76 15,-10-3-187-15,-11 0-249 16,-13-2-126-16,-14-1-68 15,-17-3-14-15,-11 2 48 16,-18-1 176-16</inkml:trace>
  <inkml:trace contextRef="#ctx0" brushRef="#br1" timeOffset="-8611.29">22065 12443 110 0,'4'-4'169'16,"-4"-1"14"-16,1 0 1 15,-1-1 1-15,3-2-10 16,1-1-6-16,-3 0-4 16,2 0-5-16,3-1 1 15,-1 0-2-15,-2 0-3 16,2 0-9-16,0 2-8 15,0-2-13-15,1 0-13 16,0-5-24-16,1 3-23 0,-3-2-18 16,3-1-18-16,-1-1-13 15,-1 3-9-15,-4 1-4 16,-1 3 4-16,-1 3 0 16,-4 2 3-16,-4 1-1 0,-6 7 4 15,-2 2-1 1,-2 4 0-16,-3 2 6 0,0 0 6 15,0 1 11-15,2 0 5 16,2 0 6-16,3 0-2 16,5 0-2-16,0-3-8 15,3 1-8-15,3 1-2 16,4 0-3-16,0 1-1 16,1-1-2-16,6 3 2 0,-3-1-5 15,1 1-1-15,2 2-2 16,0-3-4-16,0 4 0 15,-2-1-1-15,3 1 3 16,-4-1 6-16,1 0 7 16,-5-1 12-16,0-1 15 15,-5 0 19-15,2-2 19 0,-5 1 10 16,2-2 4-16,-7 0-6 16,0-3-11-16,-4-1-15 15,0-5-21-15,-4-3-30 16,0-4-85-16,-1-8-199 15,0-6-243-15,0-6-131 16,6-6-64-16,1-1-24 16,3-1 52-16,4 1 180 0</inkml:trace>
  <inkml:trace contextRef="#ctx0" brushRef="#br1" timeOffset="133.8">18830 14275 45 0,'-36'6'25'0,"9"-3"-12"15,11 0-18-15,7-3-13 16,9 0-18-16</inkml:trace>
  <inkml:trace contextRef="#ctx0" brushRef="#br1" timeOffset="19496.53">15912 13941 239 0,'-8'-12'389'0,"0"-2"63"16,-3-1 64-16,2-2-81 15,-1 5-55-15,1-4-43 16,2 4-45-16,1 2-53 15,1 2-59-15,3-2-55 0,-1 5-49 16,2 0-33-16,-2 5-21 16,1 3-9-16,-1 7-4 15,-2 9-5-15,-1 8-1 16,-4 9-3-16,0 7-24 16,-2 7-46-16,1 4-57 15,-3 4-81-15,3-5-91 16,2-2-105-16,6-7-94 0,3-8-45 15,1-12 16-15,7-12 57 16,-2-14 78-16</inkml:trace>
  <inkml:trace contextRef="#ctx0" brushRef="#br1" timeOffset="20014.52">15806 13496 47 0,'5'-49'268'15,"-4"3"29"-15,-6 3 33 16,-5 1-69-16,-5 4-40 0,-5 3-32 16,-7 4-15-16,-3 2-15 15,-2 8-24-15,-6 5-25 16,-5 10-18-16,-4 8-11 15,0 8-7-15,-5 8 2 16,0 10 5-16,4 10 1 16,2 9 6-16,8 11 7 15,10 6 0-15,7 7-6 16,13 5-2-16,10-1-8 0,11 0-10 16,12-4-14-16,13-4-12 15,11-7-7-15,9-7-9 16,10-10-9-16,3-9-7 15,4-9-1-15,-1-9-9 16,-1-11-1-16,-4-10-1 16,-4-11 0-16,-3-9-6 15,-8-14-1-15,-7-9-1 16,-9-10 2-16,-10-9-3 0,-10-6-1 16,-11-2 3-16,-11 0-2 15,-14 2 2-15,-7 9-10 16,-10 10-51-16,-3 10-97 15,-6 10-145-15,1 14-154 0,1 10-83 16,4 7-32 0,3 5 27-16,8 1 88 0</inkml:trace>
  <inkml:trace contextRef="#ctx0" brushRef="#br1" timeOffset="21829.65">15864 13663 150 0,'0'-15'183'0,"4"1"11"16,-3 0 7-16,1 0-3 16,-1 0-13-16,-1 0-14 15,0-1-19-15,0 1-17 16,-3-1-17-16,-2 1-21 16,-1-1-23-16,0 1-17 15,-4 0-15-15,2 2-5 0,-2 3-14 16,2 1-5-16,1 3-4 15,-1 0-6-15,2 2-1 16,1 1-2-16,2 2-3 16,-2 0 4-16,2 0 1 0,-2 0 9 15,-2 4 8-15,-1-3 12 16,0 1 13-16,-2 1 13 16,-4 1 8-16,1 4-1 15,-4 1 1-15,-2 4-10 16,0 3-10-16,-3 6-9 15,-2 2-9-15,3 1-7 16,-1-1-7-16,2 0-3 16,4-5-3-16,2-2-3 0,6-5-1 15,2-2-1-15,4-5-1 16,5-3 2-16,7-7-4 16,5-4-2-16,6-4 0 15,1-4-1-15,4 0 2 16,-3-1-3-16,2 0 0 15,-1 1-1-15,-3-1-1 0,-2 1-1 16,-2-1 0-16,-3-1 0 16,-3 1 0-16,-1-2 3 15,-1 0 0-15,-4 3 0 16,2 0 0-16,-6 2 3 16,2 2 4-16,1 4 3 15,-3 0-1-15,-1 2 2 16,2 2 0-16,-1 0 0 15,-1 3-7-15,3 2-3 0,-3 4 2 16,2 1-2-16,-1 5 3 16,-1 4 1-16,0 0 1 15,-1 7 0-15,-1 3-1 16,-1 3 3-16,-1 4-1 16,0 6-1-16,-2 1 2 15,-1 3 1-15,-2 0-1 0,-2 1-1 16,1-4 1-16,0-1 1 15,0-6-2-15,2-5-2 16,2-4 0-16,0-4-2 16,2-5 1-16,1-1-3 15,0-4 3-15,1-1 1 16,1-2-4-16,-1-3 2 0,-1 1-3 16,-2-3 4-16,-4-3-3 15,-1 1-1-15,-1-2 1 16,-3 0-2-16,-2 0 2 15,-1-1-3-15,1 2 1 16,-3 1 0-16,6 0-3 0,-1 2 6 16,1-1-2-16,4 1 0 15,1 0 0-15,3 0 0 16,2 1 2-16,3 1-4 16,2 0 5-16,4-2 4 15,7 0 6-15,3 0 2 16,7-2 2-16,7-3 2 0,4-2 3 15,2 0-2-15,4 0-5 16,-1 1-4-16,-4 1-1 16,-4 1-1-16,-4 3-11 15,-8 2-11-15,-5 1-62 16,-9 5-115-16,-6 5-189 16,-7 1-107-16,-5 1-48 15,0 1-22-15,1-4 50 0</inkml:trace>
  <inkml:trace contextRef="#ctx0" brushRef="#br1" timeOffset="22731.56">16461 13803 248 0,'6'-24'330'15,"1"-2"52"-15,-2 1-32 16,-1-1-33-16,-3 1-36 0,-1 3-29 16,0 1-22-1,-1 3-23-15,1 5-21 0,-2 2-28 16,0 2-23-16,2 1-26 15,-1 1-30-15,-1 3-29 16,2-1-22-16,-2 2-10 16,2 2-2-16,-1 1 4 15,-2 3 6-15,-5 5 3 16,2 4 5-16,-4 7 2 0,-1 7-3 16,-3 4-3-16,-2 4-19 15,3 4-6-15,2 2-8 16,-1 3-6-16,5-2-1 15,4 2-7-15,3-6 20 16,3-3 8-16,6-6 6 16,4-3 4-16,4-8-4 0,4-7 5 15,3-8-11-15,4-7-6 16,-1-10-3-16,-1-8 1 16,3-7-1-16,-3-8 1 15,1-1-2-15,-5-4 1 16,-2 1 0-16,-3 6-2 15,-6 7 4-15,1 5-1 0,-5 8-1 16,-3 10 0-16,-2 15 0 16,0 9 1-16,-1 11-2 15,2 7 1-15,3 1-2 16,1 1 1-16,2-2-2 16,5-5-4-16,-1-4-1 15,6-6-2-15,0-7 0 16,3-10-4-16,3-8 2 15,-1-10 3-15,-1-9 1 0,-1-11 3 16,-5-5 0-16,-8-7 3 16,-4-5-2-16,-5 0 2 15,-6 4-5-15,-4 5-3 16,-4 6-9-16,-2 9-45 16,1 8-73-16,2 9-100 0,2 9-141 15,6 9-139-15,7 5-66 16,4 6 4-16,8-2 56 15,5 1 86-15</inkml:trace>
  <inkml:trace contextRef="#ctx0" brushRef="#br1" timeOffset="23479.23">17180 13686 214 0,'25'-13'364'16,"-2"2"78"-16,-7-3 27 15,-2 4-33-15,-4 1-37 16,-3 3-42-16,-9 6-57 15,-5 4-56-15,-6 7-57 16,-4 9-50-16,-1 3-34 16,0 5-25-16,2 5-21 0,7 2-19 15,2 1-15-15,9 0-9 16,6-2-5-16,5-2-3 16,6-6-3-16,4 0-6 15,2-9-2-15,3-3-5 16,-1-8 2-16,-2-6-2 15,-2-6 3-15,-7-6 1 0,-5-6 0 16,-6-7 6-16,-8-2 0 16,-10-2-4-16,-4-3 0 15,-10 4 1-15,-5 1 3 16,-1 6 0-16,-2 4-2 16,5 5 3-16,7 4-5 15,5 1-2-15,12 2-7 16,12 1-6-16,13 1-3 15,10-4-2-15,9 0-4 0,7-3 0 16,1-2 4-16,3-3-1 16,1-2 5-16,-3-2-5 15,-3-2 3-15,-5-1 1 16,-5-3 2-16,-6 2 4 16,-9 1 8-16,-5 2 12 0,-9 5 13 15,-7 4 12-15,-7 7 5 16,-7 5-1-16,0 6-2 15,-3 8-4-15,2 2-11 16,6 4-9-16,5 1-4 16,6 2-2-16,8 1-1 15,6 0-2-15,3 0-6 16,7 0-3-16,3-1 2 0,-4 2 1 16,1-1-2-16,-2 1 5 15,-5 3 6-15,-5 1 7 16,-6 1 0-16,-6 3-1 15,-1-3 1-15,-3 1 1 16,0-2 1-16,0-5-5 16,4-1-3-16,2-3-3 15,4-6-7-15,8-7-8 0,4-3-40 16,4-8-70-16,3-6-110 16,2-4-165-16,-1-6-135 15,-1-3-64-15,-1 0-5 16,-3-5 53-16,3-1 99 15</inkml:trace>
  <inkml:trace contextRef="#ctx0" brushRef="#br1" timeOffset="23731.54">18191 13595 120 0,'16'-54'354'0,"-5"2"86"16,2 5 93-16,-5 3-31 15,-4 4-23-15,1 8-39 0,-3 11-54 16,-1 8-67-16,-2 14-73 15,-2 14-71-15,-1 15-59 16,0 13-32-16,-3 13-20 16,1 8-20-16,0 8-11 15,-1 1-11-15,-1 4-15 16,-1-2-29-16,0-5-54 16,2-5-82-16,6-11-106 0,1-8-136 15,4-13-184-15,8-11-77 16,3-14-6-16,6-18 51 15,1-11 89-15</inkml:trace>
  <inkml:trace contextRef="#ctx0" brushRef="#br1" timeOffset="24429.53">18528 13606 338 0,'22'-35'455'0,"-6"3"88"0,-5 8 67 15,-5 5-101-15,-2 9-82 16,-9 8-68-16,-7 11-73 15,-5 10-80-15,-9 10-67 0,-6 8-42 16,-5 5-33 0,-2 3-24-16,-2-2-15 0,3-5-8 15,5-7-6-15,6-5-3 16,5-11-3-16,11-6-3 16,4-11-2-16,10-10-2 15,9-5-2-15,5-3-1 16,3 2-1-16,1 3 5 15,4 7-1-15,-3 10 3 0,2 8 1 16,-5 11 2-16,3 9 2 16,-1 6-1-16,-1 3-8 15,-1 3-22-15,2 1-42 16,0-5-54-16,0-4-42 16,5-6-41-16,2-9-24 15,2-10 0-15,3-11 29 16,2-11 43-16,2-8 36 0,3-13 38 15,0-10 26-15,0-5 18 16,1-8 18-16,-2 1 10 16,-1-1 12-16,-3 3 18 15,-5 6 26-15,-3 8 25 16,-5 7 17-16,-8 7 23 0,-4 11 16 16,-10 11 13-16,-8 10 4 15,-6 9 3-15,-8 7 3 16,-4 7-10-16,0-1-13 15,3 1-19-15,4-4-25 16,6-3-23-16,4-1-21 16,8-1-13-16,8-5-12 15,4 1-3-15,8-1-2 0,2 4 2 16,6-1 3-16,-2 1 9 16,4 0 8-16,-6 2 10 15,-3-2 9-15,-5-1 8 16,-9-1-3-16,-6 0-4 15,-11 0-6-15,-11-4-18 16,-9-2-39-16,-8-7-84 16,-4-6-148-16,0-5-273 0,5-11-150 15,3-8-71-15,11-13-16 16,9-11 54-16,7-8 130 16</inkml:trace>
  <inkml:trace contextRef="#ctx0" brushRef="#br1" timeOffset="25364.2">20218 13687 169 0,'-8'-20'364'15,"-1"-1"70"-15,0-1 65 16,1 3-70-16,0-3-52 16,-1 2-41-16,1 2-49 15,3 3-55-15,2 3-58 16,5 2-54-16,6 3-41 16,11 6-34-16,4 2-22 0,10 3-10 15,9 3-18-15,6-1-10 16,3-3-6-16,3-3-10 15,0-8-13-15,-5-5-2 16,-5-7 5-16,-11-7 6 16,-8-5 0-16,-12-8 6 15,-9-3 5-15,-13-3 9 16,-7-3 0-16,-9 2 5 16,-2 6 15-16,-6 4 12 0,1 9 5 15,1 9 4-15,2 10 1 16,1 10 0-16,4 16-6 15,2 14-6-15,8 17-1 16,-2 15 1-16,5 20 0 16,-3 11 0-16,1 17 1 15,-5 6-9-15,0 3-14 16,-4-1-24-16,-2-5-17 0,0-3-12 16,-1-2-53-16,-2-11-77 15,4-7-92-15,1-12-117 16,1-14-85-16,2-14-50 15,0-14 20-15,3-16 69 16</inkml:trace>
  <inkml:trace contextRef="#ctx0" brushRef="#br1" timeOffset="25798.42">20003 14188 29 0,'20'-29'247'0,"4"1"24"0,5 2 29 16,5 0-73-16,6 0-58 16,-1 3-32-16,5 1-26 15,-1 4-25-15,-3 3-28 16,-5 2-25-16,-7 4-14 16,-3 2 6-16,-9 4 25 0,-8 6 20 15,-7 2 29-15,-5 7 19 16,-6 3 19-16,-1 3-6 15,2 2-16-15,2 1-15 16,6-2-23-16,2 1-19 16,10-3-27-16,8 0-14 15,10-5-6-15,4-3-4 16,7-6-4-16,4-6-4 16,3-3 7-16,-4-9-3 0,-4-2-2 15,-9-3-1-15,-9-6-2 16,-7 0-2-16,-14-4 0 15,-14 2-2-15,-5 3 0 16,-10 2-2-16,-1 5-10 16,0 6-51-16,2 5-98 0,6 7-168 15,4 2-91-15,9 6-44 16,8-1-16-16,5-2 38 16</inkml:trace>
  <inkml:trace contextRef="#ctx0" brushRef="#br1" timeOffset="26281.39">21139 13908 216 0,'5'-11'435'16,"-1"-3"35"-16,3 2 37 0,3 0-38 15,2 2-170-15,4 2-104 16,3 6-59-16,0 3-29 15,5 7-31-15,-6 7-23 16,0 2-12-16,-4 8-3 16,-8-1 4-16,-4 2 8 15,-7-1 14-15,-1-1 19 16,-3-5 20-16,1-5 10 16,3-9-1-16,3-9-12 0,9-11-14 15,5-13-23-15,7-12-27 16,8-7-29-16,3-7-36 15,0-2-68-15,0 4-133 16,-3 8-233-16,-7 10-123 16,-7 12-60-16,-5 10-8 15,-3 11 44-15,3 14 119 0</inkml:trace>
  <inkml:trace contextRef="#ctx0" brushRef="#br1" timeOffset="26665.72">22159 13730 283 0,'9'-24'453'16,"-5"-1"78"-16,-6 2 76 0,-3 3-28 15,-1 2-110-15,-1 1-81 16,-2 2-51-16,4 5-66 16,-1 5-70-16,-1 10-69 15,3 9-55-15,-5 12-34 16,2 14-15-16,1 10-8 16,-1 10-8-16,2 8-4 0,-1 5-3 15,3 5-18 1,-2 0-26-16,2-3-49 0,2-9-67 15,-1-7-83-15,2-11-103 16,2-14-169-16,1-11-114 16,2-17-27-16,-4-12 31 15,-2-14 61-15,-4-12 96 16</inkml:trace>
  <inkml:trace contextRef="#ctx0" brushRef="#br1" timeOffset="26981.85">21925 13673 251 0,'3'-40'354'16,"6"0"32"-16,7 3 35 0,6 6-93 15,12 2-71-15,4 9-31 16,7 8 2-16,6 10-4 16,1 13-9-16,2 14-27 15,-4 11-25-15,-9 10-19 16,-12 7-20-16,-13 1-17 15,-13 4-17-15,-19-3-17 16,-11-3-16-16,-4-4-16 0,-6-10-13 16,2-6-15-16,5-12-18 15,7-11-42-15,7-10-62 16,11-16-87-16,10-6-99 16,11-11-106-16,7 2-100 15,6-2-67-15,4 4 7 16,0 5 58-16,4 5 82 0,-6 8 111 15</inkml:trace>
  <inkml:trace contextRef="#ctx0" brushRef="#br1" timeOffset="27594.08">22467 13781 105 0,'14'10'275'0,"-6"2"73"15,-2-3 41-15,-2-3 19 16,-1 1-12-16,2-5-37 16,1-4-54-16,3-2-65 15,6-7-68-15,5-3-61 0,5-8-41 16,5-2-29-16,0-8-15 15,4-2-9-15,-3-2-9 16,-1-4-5-16,-5-2-3 16,-3 3 8-16,-9 1 2 15,-8 5 12-15,-7 7 8 16,-10 7 18-16,-14 13 23 16,-4 14 13-16,-4 16 17 0,-6 13 3 15,4 12 3-15,4 6-14 16,9 3-15-16,8-1-18 15,10-3-19-15,9-5-16 16,10-5-8-16,10-8-5 16,7-7-8-16,7-11-7 15,6-10-4-15,4-9-7 0,2-9-8 16,1-10-2-16,-2-12-5 16,2-8-11-16,-3-9-5 15,-5-9-4-15,-1 0 3 16,-8 1 4-16,-7 5 4 15,-6 8 17-15,-7 10 8 16,-11 8 5-16,-6 13 14 16,-11 9 8-16,-8 9 4 15,-4 12 7-15,-4 7 2 0,1 5 8 16,1 2-12-16,4 3-6 16,7 2-1-16,9-2-4 15,10 1-5-15,8-2-1 16,10 1-1-16,7 0-9 15,4-1-3-15,7 0-5 16,2 0-1-16,-2 1 2 0,-4-3-2 16,-4 1 11-16,-4-5 2 15,-10 1-12-15,-2-5-71 16,-6-2-120-16,-3-4-204 16,-2-5-156-16,3-10-81 15,-1-9-28-15,4-10 48 16,8-9 105-16</inkml:trace>
  <inkml:trace contextRef="#ctx0" brushRef="#br1" timeOffset="28079.46">23673 13556 70 0,'-7'-17'412'0,"-2"-1"67"15,5-2 58-15,4-1 35 16,3 0-164-16,9-1-113 16,6-2-73-16,9 1-60 15,6-2-57-15,9-1-39 16,3-1-30-16,3 0-20 0,2-3-8 16,-5-2-6-16,-3 0-2 15,-9-4 1-15,-6-1-1 16,-10-1 2-16,-11-4 0 15,-11 0 5-15,-10-3 7 16,-10 6 8-16,-7 0 13 16,-8 8 8-16,-4 5 9 15,-2 8 4-15,0 9 3 0,4 10-3 16,4 10-2-16,5 16-6 16,7 15 1-16,8 13 2 15,8 15-1-15,7 12-2 16,3 15-2-16,1 9-4 15,3 5-5-15,-3 3-12 0,-2-3-11 16,-6-2-27 0,-3-6-53-16,-7-7-87 0,3-9-103 15,0-12-104-15,3-13-86 16,6-15-88-16,3-19-57 16,5-15 29-16,2-15 72 15,0-12 84-15,-2-9 84 16</inkml:trace>
  <inkml:trace contextRef="#ctx0" brushRef="#br1" timeOffset="29027.72">23580 14008 70 0,'-19'-28'275'0,"-2"1"70"0,2 3 22 15,0 1-9-15,3 4-23 16,4 0-40-16,6 0-53 16,7 3-60-16,7 0-61 0,13-1-50 15,4 1-31-15,10 3-15 16,6 1-12-16,8 0-10 15,1 0-14-15,1 0-8 16,1 2-10-16,-5-2-7 16,-2 0-2-16,-7 0 6 15,-7 0 7-15,-1 0 13 0,-8 0 13 16,0-2 13 0,-5 2 16-16,-4-1 24 0,-1-1 22 15,-6-3 17-15,-2 1 12 16,-4-2 11-16,-5 2-1 15,-5 0-4-15,-5 2-9 16,-5 3-12-16,-5 7-9 16,-4 5-6-16,-2 5-7 15,-2 7-7-15,2 6-6 0,5 7-2 16,4 6-6-16,6 4-4 16,8 3-7-16,9 3-6 15,10-2-7-15,8 3-10 16,4-3-13-16,8-4-20 15,5-5-38-15,6-5-71 16,4-6-89-16,4-10-102 16,5-7-113-16,2-8-97 0,3-6-54 15,-3-9 21-15,-3-7 65 16,-2-6 106-16,-3-7 167 16,-8-4 194-16,-6 1 172 15,-5 0 125-15,-5 6 107 16,-7 4 80-16,-9 5 23 15,-6 5-26-15,-4 7-37 0,-7 7-40 16,-9 12-65 0,-9 10-67-16,1 12-47 0,-4 9-41 15,1 5-34-15,6 6-33 16,5-1-13-16,9 3-21 16,8-3-18-16,8-2-11 15,10-5-3-15,9-7-19 0,8-5-41 16,8-10-83-16,6-8-94 15,4-12-99-15,4-7-104 16,0-10-79-16,-3-8-49 16,1-12 0-16,-3-9 40 15,-5-11 65-15,-7-8 96 16,-5-7 163-16,-5-1 184 0,-5 2 173 16,-7 4 154-1,-6 8 128-15,-4 7 89 0,-3 10 6 16,-3 8-41-16,0 8-66 15,-1 7-82-15,1 7-80 16,-1 12-73-16,4 10-62 16,-5 15-34-16,1 11-8 15,-1 13-1-15,-1 9-6 16,-4 10-9-16,1 9-10 0,-1 6-18 16,-5 5-18-16,1-1-20 15,3 0-27-15,1-3-44 16,3-8-68-16,2-6-87 15,3-11-100-15,1-11-107 16,0-9-155-16,2-12-101 16,-4-13-13-16,-2-9 48 0,-8-12 77 15,-1-7 101-15</inkml:trace>
  <inkml:trace contextRef="#ctx0" brushRef="#br1" timeOffset="29200.54">25010 13897 78 0,'-22'-29'426'16,"8"2"81"-16,5-1 71 15,9-2 72-15,9-1-135 16,12 0-84-16,5-3-73 0,14 5-65 16,2 0-63-16,9 5-81 15,0 2-149-15,-2 5-306 16,-7 2-242-16,-4 3-127 16,-8 0-65-16,-6 2-24 15,-5-2 67-15,-5-2 250 16</inkml:trace>
  <inkml:trace contextRef="#ctx0" brushRef="#br1" timeOffset="30080.92">26596 13943 15 0,'-22'3'394'0,"2"-3"58"16,3-5 67-16,3-2 58 16,1-3-119-16,5-2-105 15,7-5-57-15,2-5-47 16,9-6-58-16,7-7-58 15,7-5-53-15,3-5-35 0,1-7-28 16,4-1-18-16,-1-3-26 16,-1 0-19-16,-1 0-16 15,-4 6-11-15,-6 8-6 16,-8 8 1-16,-5 10 8 16,-13 7 14-16,-9 10 19 15,-13 9 10-15,-6 11 9 16,-8 6 11-16,-4 7 7 0,2 6 5 15,4 0 1-15,9 6 0 16,8 1 0-16,11 2 1 16,10-2 2-16,10 0 1 15,10 1-4-15,10-5 2 16,8-2 0-16,4-2-4 16,-1-3 1-16,-1-2-2 0,-6 1 12 15,-5 0 6-15,-9-1 9 16,-9 3 8-16,-15-2 5 15,-8 4 4-15,-10-2-9 16,-7 0-7-16,0-3-9 16,2-6-11-16,2-2-21 15,7-7-48-15,4-6-89 0,9-5-124 16,9-10-155-16,12-3-118 16,9-5-45-16,10-4 10 15,8-3 71-15,8 0 115 16</inkml:trace>
  <inkml:trace contextRef="#ctx0" brushRef="#br1" timeOffset="30578.82">27345 13646 154 0,'44'-49'326'16,"-11"-2"61"-16,-12 5 70 16,-15 2-69-16,-14 6-45 15,-12 4-27-15,-13 10-35 16,-9 7-48-16,-3 8-58 15,0 9-50-15,1 7-41 0,5 7-25 16,5 8-12-16,11 3-17 16,7 6-9-16,8 2-8 15,16 2-7-15,6-2-7 16,10-3 7-16,7-6 9 16,6-4 3-16,4-8 1 15,1-6 4-15,1-8 7 16,-2-2-8-16,-4-2-2 0,-6-2-4 15,-2 7 8 1,-7 5 8-16,-6 11 8 0,-8 12 5 16,-7 11 2-16,-2 10 6 15,-6 6-1-15,-2 9-9 16,-3 4-10-16,0 3-10 16,1 4-5-16,-5-2-4 15,7-3-6-15,1-7-4 0,2-9 3 16,2-6-6-16,4-10-9 15,4-8-14-15,2-8-15 16,0-8-26-16,2-5-28 16,2-9-33-16,2-8-34 15,1-5-39-15,2-8-44 16,3-8-72-16,3-8-140 0,2-8-65 16,2-3-7-1,2-6 19-15,1-1 47 0</inkml:trace>
  <inkml:trace contextRef="#ctx0" brushRef="#br1" timeOffset="31096.89">27931 13525 108 0,'7'-25'369'0,"-1"1"53"0,-2 4 61 16,0 4 1-16,-3 2-118 15,-1 6-77-15,-3 6-32 16,-6 7-25-16,-2 7-30 16,-5 14-29-16,-6 8-18 15,0 9-8-15,-4 4-15 16,7 3-21-16,0 1-30 15,6-2-24-15,8-2-17 0,5-5-14 16,5-5-11-16,7-4-7 16,6-9-8-16,2-6-8 15,5-6-11-15,2-10-17 16,1-9-23-16,2-8-25 16,0-11-16-16,-1-15-13 15,-1-6-2-15,-3-13 5 0,-2-5 16 16,-1-4 22-16,-2 3 21 15,-4 5 21-15,-3 15 16 16,-4 10 24-16,-2 18 28 16,-6 17 20-16,-2 15 12 15,-2 15 4-15,-4 14 0 16,2 9-23-16,4 7-73 16,1 0-118-16,1-1-156 0,4-4-182 15,5-7-103-15,-1-7-45 16,9-12 22-16,4-9 87 15</inkml:trace>
  <inkml:trace contextRef="#ctx0" brushRef="#br1" timeOffset="31759.85">28722 13612 164 0,'23'-34'358'15,"-8"1"66"-15,-8 1 51 16,-8 5-84-16,-10 3-55 15,-8 8-39-15,-11 7-22 16,-10 9-27-16,-6 11-13 16,-4 14-12-16,-2 7-12 0,6 9-23 15,3 5-43-15,9 0-35 16,11 0-36-16,12 0-28 16,13-6-26-16,13-7-14 15,14-8-14-15,7-8-15 16,6-11-17-16,2-11-15 15,0-10-8-15,-2-11-10 16,-3-9-9-16,-8-5 3 0,-6-1 9 16,-7 0 10-16,-7 8 13 15,-10 6 18-15,-5 12 15 16,-6 13 14-16,1 11 3 16,-1 16 8-16,3 9 0 15,3 7 0-15,4 2 0 16,6-1-3-16,4-2 0 0,3-8-3 15,6-6-2-15,-2-11 1 16,9-10-3-16,0-10 0 16,4-10 2-16,4-11-3 15,-3-6-2-15,3-3-1 16,0-2-2-16,-3 6 3 16,-1 6-4-16,-4 6 5 0,-1 9 2 15,-1 10 7-15,-4 7 8 16,-2 9-1-16,-2 4 7 15,-7 5 3-15,4 4 4 16,-9-4 0-16,1-4 5 16,-2 0 10-16,-1-6 1 15,0-8-2-15,1-7-4 16,3-9-6-16,3-15-11 16,4-7-22-16,4-9-47 0,3-6-68 15,2-4-78-15,1 3-123 16,4 1-176-16,-3 10-111 15,-2 7-28-15,-1 9 30 16,-7 12 60-16,-2 12 111 16</inkml:trace>
  <inkml:trace contextRef="#ctx0" brushRef="#br1" timeOffset="32397.12">29554 13670 215 0,'12'-2'365'0,"2"-4"71"0,3-3 62 16,4-3-109 0,3-2-82-16,3-2-50 0,3-3-59 15,1-2-75-15,-1-1-60 16,-1-2-38-16,-4 2-15 16,-6 0-8-16,-10 3-2 15,-5 2 2-15,-13 2 5 16,-9 6 9-16,-11 9 12 15,-7 7 13-15,-5 12 12 0,-7 11 12 16,4 8 9-16,6 6 4 16,3 5-1-16,13-2-6 15,10 0-11-15,8-2-11 16,11-6-11-16,10-4-14 16,10-7-11-16,8-9-20 15,6-7-29-15,6-5-26 0,2-11-26 16,2-8-15-16,1-7-12 15,0-8-4-15,-4-10 13 16,-1-8 12-16,-3-8 3 16,-3-7 2-16,-5-2 6 15,-4 2 10-15,-5 7 16 16,-8 6 21-16,0 12 32 16,-8 12 42-16,2 11 35 0,-5 13 25 15,0 11 14-15,0 8 5 16,2 7-1-16,2 5-18 15,3 2-20-15,0 2-11 16,-1 0-6-16,2-1 5 16,-2 0 7-16,-1 0 14 15,-1-3 17-15,1 0 13 16,-4-2 1-16,-4-3-5 0,-2-3-15 16,-6 0-18-16,-6-4-27 15,-10-2-33-15,-5-7-64 16,-6 1-76-16,-6-8-97 15,3-6-131-15,3-5-184 16,5-5-104-16,8-6-18 16,9-3 34-16,8-3 73 15,7-1 117-15</inkml:trace>
  <inkml:trace contextRef="#ctx0" brushRef="#br1" timeOffset="32616.72">30776 13730 161 0,'38'8'487'0,"-1"-1"90"16,-2-5 73-16,-5-2 57 16,-3-2-210-16,-5-1-157 15,-7-4-234-15,-8 2-364 16,-11 0-225-16,-13-2-134 15,-14 3-70-15,-18-1-20 0,-15 7 125 16</inkml:trace>
  <inkml:trace contextRef="#ctx0" brushRef="#br1" timeOffset="45624.24">22728 5216 52 0,'-10'-3'81'0,"6"3"10"15,0 0 8-15,8-4 0 16,10 1-1-16,8 0-7 0,16-4-18 16,9 1-17-16,12-3-44 15,9 1-20-15,4-2-8 16,6 1-8-16,1-2-1 16,0-1-2-16,-5 0 23 15,-1 0 14-15,-5 0 3 0,-8-1 8 16,-8 1 8-16,-8 1 14 15,-6 2 9-15,-8 2 17 16,-8-1 5-16,-6 4-8 16,-3-2-7-16,-13 3-11 15,-14 1-19-15,-10 2-17 0,-14 3-8 16,-10 2-4-16,-15 2-8 16,-11 4 25-16,-11 6 20 15,-5 0 4-15,-2 3 2 16,2-1 7-16,7 0 7 15,6 0-25-15,14-3-16 0,9-3-12 16,15 0-3-16,9-3-4 16,9-1-4-16,16 1-1 15,12-5 4-15,15-1 4 16,11-4 0-16,14-5-1 16,9-2-19-16,7-5-13 0,7 0-6 15,2-4-1-15,-1 1 2 16,1-2-5-16,-9 0 25 15,-5 0 13-15,-7 2 10 16,-12 2 15-16,-9 2 11 16,-8 2 5-16,-17 4-6 0,-16 2-1 15,-19 6-8-15,-17 4-16 16,-21 7 17-16,-16 2 13 16,-9 2 11-16,3 2 4 15,3-1 0-15,15-4 0 16,14-2-28-16,17-2-16 15,23-4-15-15,22 0-13 0,24-4-21 16,24-6-35-16,16-4-25 16,12 0-12-16,5-2-4 15,-2 0 3-15,-8 1 20 16,-11 2 37-16,-13 2 26 0,-17 1 14 16,-19 3 12-16,-27 5 5 15,-25 5-1-15,-23 6 6 16,-18 4-73-16,-7 2-72 15,5-2-35-15,4-7-18 16,11-8-8-16</inkml:trace>
  <inkml:trace contextRef="#ctx0" brushRef="#br1" timeOffset="66222.58">15384 15013 206 0,'-11'-1'276'0,"3"-7"11"15,0-1-3-15,3-3-5 16,-1-3-11-16,0 0-12 16,3-1-30-16,1 0-41 15,2 0-43-15,5-1-37 16,4 1-36-16,2 2-31 16,6-3-19-16,1 5-7 15,7 1-5-15,1 5 0 0,0 3 1 16,1 9 6-16,-3 6 5 15,-2 9 5-15,-3 8 8 16,-6 5 10-16,-7 5 3 16,-9 6 6-16,-7 2 0 15,-11 4-1-15,-10 1-8 16,-10 1-9-16,-8 1-7 0,-2-5-6 16,-2-4 3-16,2-5 10 15,10-9 8-15,9-4 6 16,11-9 5-16,17-5 4 15,17-11-2-15,17-4-7 16,19-7-7-16,14-3 1 16,9-4-1-16,8 4-7 15,0-2-5-15,-5 2-10 16,-9 3-34-16,-10 5-74 16,-12 4-102-16,-17 1-146 0,-11 6-168 15,-16 3-87-15,-13-3-21 16,-11 1 44-16,-6-7 84 15</inkml:trace>
  <inkml:trace contextRef="#ctx0" brushRef="#br1" timeOffset="66788.18">15741 14926 200 0,'2'-58'280'16,"-2"-4"45"-16,-5 1-33 0,-3-1-19 15,-5 5 2-15,-10 6-5 16,-7 3-10-16,-10 9-25 16,-7 6-34-16,-12 9-35 15,-7 10-39-15,-9 7-31 16,-5 10-11-16,-4 11-6 15,-1 10-4-15,3 8-4 16,0 11 1-16,3 9 2 16,6 10-14-16,6 10-6 15,7 4-1-15,10 11-1 0,9 6-4 16,11 5-5-16,9 6 0 16,13 0 0-16,11-3-5 15,10-6-7-15,12-7-1 16,12-10 0-16,10-12-2 15,13-14 2-15,10-14 2 16,9-17 3-16,11-11 0 16,9-20 0-16,4-13-5 0,6-18-6 15,-2-13-7-15,-12-13 2 16,-9-8-3-16,-13-8-2 16,-13-4-3-16,-17-5-6 15,-12-1-7-15,-14-3-8 16,-12 2-10-16,-11 4-16 15,-10 13-54-15,-5 14-103 16,-4 15-156-16,1 14-205 16,4 15-103-16,7 10-41 0,12 8 29 15,7-1 85 1,18 1 154-16</inkml:trace>
  <inkml:trace contextRef="#ctx0" brushRef="#br1" timeOffset="67639.66">17173 14955 236 0,'3'-29'431'0,"-3"-1"82"16,-3 1 58-16,0 0-75 16,0 0-80-16,-2 7-86 15,2 1-82-15,2 4-76 16,-1 5-57-16,0 6-46 16,2 8-32-16,-3 10-15 15,-3 9-6-15,-5 13-6 16,-3 7 3-16,-5 8-3 0,-4 6 0 15,0 3-2 1,-1-2-1-16,2 2-2 0,6-3-3 16,2-7-4-16,8-5-1 15,4-8 2-15,5-8 1 16,10-10 2-16,8-11 3 16,4-14 3-16,5-9-2 15,1-11 1-15,1-5-4 16,-2-8 0-16,-2-2-3 0,-4-2-2 15,-2 2 0-15,-6 4 2 16,-2 8-2-16,-4 6-2 16,-4 16 3-16,1 14 1 15,0 12 5-15,-1 13-3 16,7 11-2-16,3 4 0 16,3 3 0-16,5 1-6 0,4-3-1 15,1-5-3-15,2-7 7 16,3-10-1-16,-1-7 1 15,0-13 10-15,0-13 6 16,-1-11 5-16,-7-11 1 16,-3-10-4-16,-6-9-1 15,-8-11-11-15,-7-3-11 16,-6-2-3-16,-7 4-10 16,-2 8-16-16,-4 12-32 0,2 10-46 15,-1 15-47-15,8 11-66 16,4 12-66-16,5 10-58 15,6 7-52-15,7 4-29 16,4 2-6-16,8-3 19 16,5-3 46-16,5-7 62 0</inkml:trace>
  <inkml:trace contextRef="#ctx0" brushRef="#br1" timeOffset="68369.2">17933 14962 20 0,'43'-25'284'0,"-5"-4"88"15,-6 1 55-15,-2 2 27 16,-8 2-3-16,-2 3-24 15,-10 7-40-15,-3 2-56 0,-11 7-58 16,-5 10-55-16,-8 9-54 16,-4 12-52-16,-5 9-33 15,0 9-17-15,0 6-13 16,7 2-16-16,2 2-9 16,6-3-2-16,6-2-5 15,8-5-7-15,5-5 1 16,8-9-2-16,6-7-2 15,7-12 2-15,2-5-1 0,1-12 2 16,0-5-2-16,-2-10 0 16,-8-7-4-16,-5-6-2 15,-8-5-4-15,-10-4-6 16,-10-3-3-16,-8-1-3 16,-7 5-7-16,-7 7-3 15,0 9-7-15,0 9-9 16,4 9-17-16,7 7-18 0,7 5-14 15,12 1-8-15,12 4-7 16,10-4 0-16,14-2 3 16,11-10 10-16,7-3 13 15,9-8 6-15,0-5 17 16,0-9 8-16,-4-2 23 16,-11-2 32-16,-12 0 35 0,-9 0 32 15,-14 3 29-15,-15 8 19 16,-12 5 6-16,-10 8-11 15,-5 9-22-15,2 8-26 16,3 5-21-16,11 7-15 16,8 1-11-16,11 4-7 15,10 3-2-15,11 0-2 16,6 0-5-16,3-1 1 16,2 2-2-16,-2-1 1 0,-3 3 1 15,-5 0 6-15,-6 2 9 16,-6 6 2-16,-6 0 6 15,-6 3 4-15,-6 0-1 16,1 3-5-16,-5-2-7 16,3-1-4-16,-1-3-7 15,3-4-17-15,6-5-25 0,4-8-59 16,7-7-87-16,7-5-104 16,3-9-107-16,5-8-92 15,2-7-63-15,-2-4-26 16,2-9 21-16,1-6 67 15,-6-7 88-15,0-7 93 16</inkml:trace>
  <inkml:trace contextRef="#ctx0" brushRef="#br1" timeOffset="68903.55">18888 14888 174 0,'16'-55'322'15,"-5"1"86"-15,-3 2 43 16,1 2-6-16,-4 6-27 16,2 1-40-16,-2 8-50 15,-4 9-61-15,2 6-64 16,-3 11-50-16,-3 11-40 15,0 16-25-15,-4 12-20 0,-1 12-9 16,1 13-4 0,-1 9-10-16,0 3-21 0,1 3-48 15,0 0-76-15,2 0-105 16,5-7-118-16,8-9-100 16,3-9-72-16,5-12-33 15,8-12 14-15,4-16 57 16,4-12 104-16,4-15 109 15,3-14 118-15,-1-13 112 0,0-12 106 16,-1-8 108-16,-1-3 82 16,-5 3 60-16,-5 4 34 15,-4 11 5-15,-6 13-12 16,-8 13-21-16,-10 13-34 16,-8 17-47-16,-10 17-49 15,-8 10-30-15,-6 11-33 0,1 4-29 16,-2 4-30-16,4-3-22 15,5-6-16-15,4-5-13 16,10-5-5-16,6-5-9 16,10-7-17-16,7-3-8 15,8-1-6-15,5-3-1 16,5 2-4-16,2 0-2 0,7 2 6 16,0 3 4-16,1 0 2 15,0 0 0-15,-4 0-19 16,-1 0-62-16,-6-2-110 15,-4 0-166-15,-3-1-201 16,-6-5-107-16,0-5-39 16,-4-4 30-16,1-9 93 15,6-6 155-15</inkml:trace>
  <inkml:trace contextRef="#ctx0" brushRef="#br1" timeOffset="69368.98">19870 14996 162 0,'-9'-19'468'15,"1"3"42"-15,1-8 28 16,4-2 37-16,1-4-209 16,2 0-118-16,0-1-46 15,0 4-12-15,0 4-9 16,0 4-21-16,0 5-25 15,-1 4-24-15,-7 8-27 0,0 2-31 16,-6 9-17-16,-4 5-11 16,-4 4-4-16,2 3-2 15,-2 1-1-15,1 3 4 16,5 3 2-16,2-3 1 16,6 4 3-16,7-2 1 15,4 0 0-15,6-2 2 0,5 0 5 16,4-3 4-1,2-1 6-15,2-4 3 0,-4 3 4 16,2-5 5-16,-7-1-1 16,-2-2 5-16,-9 0-1 15,-9-2-4-15,-8 2-8 16,-11-3-7-16,-4 2-16 16,-4-4-47-16,-6-2-111 0,0-4-175 15,0-2-282-15,3-8-149 16,7-5-72-16,6-5-9 15,13-10 79-15,14-5 160 16</inkml:trace>
  <inkml:trace contextRef="#ctx0" brushRef="#br1" timeOffset="69939.07">20873 14766 215 0,'-35'10'529'16,"7"4"48"-16,6-4 33 16,10-4 19-16,12 0-234 0,11-3-164 15,10-3-88-15,11 0-42 16,6-4-27-16,5-2-14 16,8-4-16-16,-4-5-12 15,0 1 0-15,-4-7 0 16,-4-4 1-16,-9-7-3 15,-3-3 1-15,-11-2 4 16,-6-4 1-16,-4 0 4 16,-12 7 6-16,-4 0 4 15,-2 8 7-15,-10 6-2 0,-2 12-6 16,-4 13 0-16,-2 11-2 16,0 17 1-16,1 18-1 15,7 13 0-15,0 16 3 16,4 10-12-16,7 4-10 15,0 6-16-15,2-2-27 16,-1-3-44-16,0 0-56 16,-7-10-73-16,-1-5-94 15,-7-12-106-15,-5-4-162 0,-3-9-83 16,-4-10-15-16,0-12 38 16,1-9 73-16,4-11 107 15</inkml:trace>
  <inkml:trace contextRef="#ctx0" brushRef="#br1" timeOffset="70518.35">20513 15490 330 0,'8'-35'435'0,"8"1"30"15,6 1 19-15,13 0-113 16,7 3-121-16,6-1-78 16,4 2-31-16,2 4-8 15,-2 1-1-15,-4 6-4 0,-6 4-12 16,-7 7-4-1,-7 7 7-15,-9 7-6 0,-8 13-3 16,-8 6-9-16,-6 11-4 16,-3 4-20-16,1 2-19 15,4-1-20-15,6-2-13 16,2-3-5-16,8-8-8 16,7-5 0-16,6-9-6 15,7-8-1-15,5-9-2 16,0-11-2-16,2-7 4 0,-6-10-3 15,-6-5 1-15,-5-5-3 16,-9-2-3-16,-7-1-8 16,-7 3-4-16,-4 3-7 15,-1 7-7-15,2 5-10 16,-1 7-3-16,5 6 0 16,7 2 5-16,4 6 1 0,10 4 7 15,6 2 12-15,3 6 6 16,6 4 15-16,-1 3 10 15,-3 5 20-15,0 0 17 16,-5 4 20-16,-5 1 19 16,-3-4 11-16,-9 0 14 15,-3-6 2-15,-3-5-7 16,-7-5-12-16,-1-11-14 0,-1-10-19 16,1-9-23-16,4-11-19 15,5-10-22-15,5-6-13 16,4-3-64-16,3 4-181 15,0 8-290-15,-2 10-152 16,0 10-72-16,-1 10-37 16,0 13 38-16,3 7 164 0</inkml:trace>
  <inkml:trace contextRef="#ctx0" brushRef="#br1" timeOffset="71205.95">23349 15025 331 0,'5'-37'445'16,"-2"-1"59"-16,1-1 47 15,0 3-110-15,-1 2-96 0,-2 10-84 16,3 7-57-16,-4 12-35 16,-2 15-32-16,-3 18-34 15,-1 14-15-15,-7 16-7 16,2 10-12-16,-3 7-19 15,0 7-10-15,0 5-7 16,1 2-2-16,2-3-14 16,-2-7-26-16,4-5-49 15,1-9-56-15,-1-8-80 16,4-11-80-16,-3-9-113 0,1-9-139 16,0-10-43-16,-3-9 11 15,-3-11 47-15,-2-10 63 16</inkml:trace>
  <inkml:trace contextRef="#ctx0" brushRef="#br1" timeOffset="72236.55">23192 15134 184 0,'43'-51'287'0,"6"16"65"16,2 14-23-16,-4 16 4 15,0 13 17-15,-7 13 6 16,-7 7-16-16,-14 10-28 15,-11 3-41-15,-13 8-49 16,-13-1-44-16,-16 1-45 0,-7-1-37 16,-8-2-25-16,2-8-19 15,3-4-32-15,5-9-50 16,14-12-77-16,12-11-104 16,18-14-131-16,19-13-125 15,16-13-75-15,15-9-10 16,10-4 41-16,3-3 112 15,0 4 160-15,-4 3 191 16,-10 6 173-16,-3 5 123 0,-12 7 97 16,-4 6 58-16,-8 4 8 15,-7 6-12-15,-7 6-31 16,-7 5-38-16,-7 8-43 16,-15 6-46-16,-6 9-41 15,-6 7-49-15,-6 9-48 16,4 1-30-16,5 3-27 0,9 1-15 15,10-4-15-15,9-5-9 16,11-8-6-16,13-7-8 16,3-10-1-16,3-5-4 15,2-12-1-15,-3-8-3 16,-5-8 3-16,-5-7-2 16,-8-8-3-16,-8-7-3 0,-8-4-5 15,-7 1-3-15,-4 1 0 16,-4 7-2-16,3 6 4 15,0 8-7-15,4 8 1 16,10 8-4-16,8 5-4 16,13 4-12-16,7 3-11 15,10 0-3-15,8 0 2 16,1-2 2-16,5-2 7 16,2-4 9-16,-5-1 19 0,-1-4 24 15,-10 2 33-15,-7 1 29 16,-7 3 26-16,-9 6 14 15,-10 9 15-15,-10 6-7 16,-8 11-19-16,-4 6-21 16,-1 3-11-16,1-2-11 15,4 3-15-15,6-5-5 0,7-2-4 16,7-1 1-16,4-4-3 16,8-5 4-16,3-2-2 15,0 0 3-15,0-2-2 16,-1 0-2-16,-9-1-2 15,-7 1-2-15,-8 1 1 16,-8 0-7-16,-10 0-16 0,0-3-27 16,1-3-34-16,3-2-39 15,7-7-39-15,9-7-36 16,6-7-21-16,12-8 2 16,5-5 13-16,8-6 25 15,4-1 47-15,1 0 42 16,0 4 44-16,-5 6 42 0,-1 3 38 15,-6 9 41-15,-2 5 32 16,0 8 35-16,-1 7 23 16,-4 5 11-16,0 5-3 15,-4 4-20-15,-4 3-29 16,2 0-36-16,-6 5-40 16,-2-3-88-16,0 0-142 0,-4-1-200 15,2-4-213-15,2-4-112 16,6-9-51-16,1-9 26 15,7-10 106-15,4-10 185 16</inkml:trace>
  <inkml:trace contextRef="#ctx0" brushRef="#br1" timeOffset="72366.45">24875 14892 47 0,'10'-71'424'0,"-2"7"53"16,0 8 27-16,1 11 9 15,-2 12-195-15,-1 12-229 16,2 18-293-16,-3 12-156 15,3 9-82-15,-4 11-37 16,3 0-3-16</inkml:trace>
  <inkml:trace contextRef="#ctx0" brushRef="#br1" timeOffset="72668.32">25132 14746 165 0,'10'-33'520'0,"-1"-4"81"16,0-9 52-16,4-3 51 15,1-2-190-15,-3 4-141 16,-3 5-96-16,1 11-68 0,-5 10-49 16,-3 16-41-16,-1 16-34 15,-1 19-27-15,-4 13-15 16,-6 18-8-16,0 11-5 16,-5 9-22-16,-1 3-44 15,-5-2-67-15,0-1-76 16,2-5-79-16,3-5-64 0,3-9-45 15,1-10-6 1,9-9 11-16,4-11 4 0,4-9-14 16,3-10-17-16,0-10-7 15,-2-7 15-15,-5-10 31 16,-5-7 57-16</inkml:trace>
  <inkml:trace contextRef="#ctx0" brushRef="#br1" timeOffset="72934.75">25021 15175 33 0,'-19'-31'307'0,"-1"-2"110"16,1 1 73-16,4 2 0 0,6 3-60 15,6 0-94-15,15 3-94 16,6 3-92-16,12 4-60 16,11 5-40-16,3 4-20 15,7 8-3-15,-1 8 6 16,-2 7 19-16,-4 2 26 16,-8 7 30-16,-7 3 26 0,-8 5 15 15,-7 2 0-15,-6 1-17 16,-5 1-28-16,-1 0-31 15,-2-2-45-15,0 0-76 16,1-6-89-16,7-5-95 16,0-6-125-16,5-5-166 15,9-14-105-15,1-9-6 16,6-13 44-16,-1-9 71 16,-1-11 112-16</inkml:trace>
  <inkml:trace contextRef="#ctx0" brushRef="#br1" timeOffset="73052.55">25622 14991 270 0,'6'-46'323'0,"-1"5"25"15,-2 7 16-15,-2 7-137 16,1 7-110-16,1 2-81 16,2 3-72-16,3 3-79 0,6 4-96 15,1 2-78-15,0 5-30 16,-2 2-2-16,0 5 25 16</inkml:trace>
  <inkml:trace contextRef="#ctx0" brushRef="#br1" timeOffset="73654.45">25827 14908 253 0,'8'25'443'16,"0"-3"101"-16,1-1 89 0,-2-1-61 16,-2 4-66-16,0 1-69 15,-4 5-76-15,1 1-75 16,-5 7-76-16,-1 1-54 16,0-1-45-16,-1 3-33 15,0-3-25-15,1-5-17 16,0-6-9-16,4-9-6 15,6-10-4-15,4-14-4 0,6-11-3 16,4-12-10-16,7-10-24 16,2-11-39-16,1-8-47 15,-2 0-33-15,-3 2-36 16,-2 11-24-16,-6 12 4 16,-6 12 30-16,-2 12 43 15,-5 12 28-15,-3 9 42 16,1 4 29-16,-1 4 17 0,4 1 12 15,5-1 16-15,5-4 16 16,11-3 11-16,4-6 3 16,8-5 2-16,6-4-4 15,7-5-14-15,2-6-13 16,2-5-10-16,-4-6-9 16,0-4-3-16,-10-5-5 15,-8-4 1-15,-7 0-3 0,-13 3 4 16,-13 2 6-16,-13 10 6 15,-14 9 17-15,-11 10 13 16,-5 11 15-16,-4 12 15 16,2 8 8-16,4 10 7 15,11 2 4-15,9 4 3 16,9-2 0-16,10-3-9 0,13-3-5 16,7-3-12-16,10-5-15 15,9-4-14-15,5-1-23 16,3-5-44-16,3-2-87 15,3-4-143-15,5-3-260 16,0-7-147-16,0-6-70 16,-1-8-5-16,-2-11 57 0,-2-7 132 15</inkml:trace>
  <inkml:trace contextRef="#ctx0" brushRef="#br1" timeOffset="74901.55">27388 14947 21 0,'-4'-21'331'0,"3"-3"84"0,-1-3 76 16,1-2-15-16,1 4-44 16,0 4-62-16,0 4-58 15,0 5-66-15,0 11-48 16,-2 10-45-16,0 12-37 15,-1 11-18-15,-2 8-20 16,-1 4-20-16,0 7-20 16,-2-2-13-16,-2 1-11 15,-4-3-4-15,5-2-6 0,-4-8 4 16,4-4 7-16,1-8 11 16,1-5 5-16,6-8 6 15,-2-6 2-15,7-9-1 16,4-9-11-16,4-8-10 15,3-7-8-15,4-4-10 16,5-9-7-16,4 0-6 0,-1 0-6 16,3 2-4-16,0 3 2 15,-3 9 1-15,-2 5 3 16,-5 8 3-16,-2 8 8 16,-6 10 4-16,-3 11 0 15,-6 9 8-15,-3 7-2 16,-2 5 0-16,-1 3 0 0,-1-1-4 15,2 2-1-15,2-8 1 16,3-3-3-16,5-7-1 16,5-7-4-16,6-8-11 15,6-10-9-15,5-7-16 16,1-7-8-16,4-9-9 16,2-4 2-16,-2-5 7 0,-2-3 8 15,-3-1 13-15,-7 2 8 16,-1 8 16-16,-9 5 8 15,-6 11 12-15,-7 11 14 16,-7 10 13-16,-2 9 9 16,-5 9 4-16,-2 4 3 15,3 4-8-15,5 0-5 16,3-2-9-16,5-3-12 0,5-2-5 16,3-6-7-16,8-5 0 15,6-6-5-15,0-7 0 16,7-8-2-16,1-8-2 15,1-8-3-15,3-10-2 16,-2-6 1-16,2-11-3 16,-6-4-1-16,-2-1 1 0,-3 3 0 15,-2 8 0-15,-8 11 3 16,-4 15 8-16,-4 15 5 16,-5 13 6-16,-4 16 3 15,-2 9 6-15,2 5-14 16,2 5-27-16,5 3-56 15,11-1-124-15,2-1-192 16,9-5-171-16,2-9-78 0,0-10-26 16,-2-10 26-16,4-11 107 15</inkml:trace>
  <inkml:trace contextRef="#ctx0" brushRef="#br1" timeOffset="76835.55">28460 15090 193 0,'-9'-32'342'16,"8"-1"17"-16,4-1 23 16,4 4-76-16,5-1-79 15,2 6-41-15,2 4-2 16,0 12 18-16,3 4 13 16,-2 10-6-16,-3 8-1 0,0 7-1 15,-4 5-11 1,-4 3-23-16,-4 2-33 0,-4 1-34 15,-6 1-32-15,-1 0-32 16,-5-5-18-16,1-2-14 16,-3-5 2-16,7-3-5 15,-2-11-9-15,8-4-3 16,4-10-10-16,10-9-13 16,4-7-6-16,6-4-1 0,5-2 4 15,2-1 2-15,0 2 9 16,3 4 15-16,-5 10 14 15,0 7 12-15,-1 10 15 16,-4 7 21-16,-4 7 12 16,-4 4 11-16,-5 3 3 15,-3 2-4-15,-5 2-9 0,-4-2-11 16,1-4-14-16,-2-2-11 16,0-4-11-16,5-4-5 15,2-6-6-15,6-7-1 16,8-7-7-16,5-8-9 15,9-8-7-15,1-3-7 16,4-4-3-16,3 1-4 0,-4 2 3 16,-4 7 4-16,1 5 10 15,-5 11 13-15,-5 9 7 16,0 9 9-16,-4 8 6 16,-3 4 7-16,3 4-1 15,-2 0-6-15,-1 0-4 16,-1-5-8-16,0-2-11 0,1-6-20 15,2-10-18-15,2-10-18 16,9-10-26 0,2-11-23-16,5-12-27 0,5-11-20 15,1-9-18-15,2-5-1 16,-3 0 14-16,-1 7 19 16,-8 6 34-16,-4 10 46 15,-4 5 43-15,-4 10 25 16,-5 6 21-16,-3 9 24 0,-4 8 17 15,-1 10 8-15,-4 8 10 16,-2 6 10-16,-4 6-1 16,-1 7-4-16,-2 5-12 15,-4 7-12-15,0 3-18 16,-4 1-14-16,-3 2-15 16,2 1-26-16,-4-3-21 0,7-7-23 15,-2-6-22-15,7-8-18 16,4-7-20-16,2-6-3 15,1-12 4-15,2-5 9 16,0-8 10-16,2-9 15 16,1-7 17-16,-2-5 19 15,6-6 11-15,2-7 5 0,5-3 4 16,2 0 5 0,5 7 6-16,2 1 9 0,5 11 16 15,-1 7 21-15,1 9 26 16,0 10 27-16,-1 12 22 15,-3 8 14-15,-6 6 12 16,-6 3-3-16,-11 3-9 16,-5 2-19-16,-14-3-18 0,-8 0-21 15,-9-1-22-15,-3-3-16 16,-4-3-14-16,5-6-12 16,4-7-31-16,6-6-44 15,11-6-39-15,8-3-42 16,9-4-29-16,14-4-22 15,12 0 7-15,11 2 27 16,10-2 32-16,9 1 32 0,7 1 37 16,2-1 44-16,1 1 44 15,-3-2 46-15,-3-4 47 16,-6 0 42-16,-5-5 19 16,-7-3 3-16,-6-3-15 15,-7-3-31-15,-5 0-39 16,-10 0-36-16,-7 3-26 0,-11 3-19 15,-12 8-14-15,-12 8-8 16,-10 14-5-16,-10 14 8 16,-4 10 8-16,1 10 2 15,2 8 7-15,7 2 4 16,10 1 0-16,8 0-6 16,11-2-6-16,9-2-3 15,9-7-12-15,13-8-2 0,8-7 0 16,9-8 0-16,5-9 1 15,8-12 0-15,2-7 8 16,1-6 3-16,2-9-2 16,-2-7-4-16,0-1-2 15,-5-3-2-15,-3 6 2 16,-7 4-5-16,-2 7 2 16,-7 13 0-16,-4 7 4 0,-8 13 2 15,-4 7 5-15,-5 7 3 16,-6 6 1-16,-2 2 4 15,-3-3 0-15,1-2 3 16,0-2 7-16,0-11 10 16,3-5 4-16,8-12 0 0,3-8 0 15,9-13 0-15,6-11-11 16,8-7-15-16,5-6-31 16,3-6-49-16,4 0-68 15,-1 6-77-15,-3 8-77 16,-6 8-47-16,-4 12-12 15,-5 9 23-15,-5 9 40 16,-6 6 52-16,-2 6 57 16,2 0 50-16,1 0 37 0,2-2 37 15,3-5 55-15,3-3 64 16,2-4 58-16,0-6 42 16,0-3 33-16,-1-5 7 15,-1-3-14-15,-3 1-15 0,-8-1-26 16,0 4-23-16,-9 3-28 15,-7 8-7-15,-10 5-3 16,-7 10-8-16,-6 4-7 16,-2 7 2-16,-3 4 5 15,5-2-9-15,2 2-5 16,6-3 0-16,9-1 2 16,8-2-2-16,10-2-1 0,8-1-1 15,11 1-4-15,1 1-1 16,0 1-7-16,0 0-7 15,-9 0-8-15,-6 0-5 16,-12-3-4-16,-11 0 0 16,-17 0-12-16,-11 1-32 0,-8-6-70 15,-1-3-129-15,1-4-173 16,10-6-244-16,12-7-125 16,13-7-38-16,18-5 31 15,16-5 105-15,15-2 163 16</inkml:trace>
  <inkml:trace contextRef="#ctx0" brushRef="#br1" timeOffset="76955.28">31617 15144 54 0,'57'-6'468'0,"-5"2"97"15,-6 0 57-15,-8 1 30 16,-8 0-228-16,-11-1-443 0,-18-4-283 16,-18-4-176-16,-19-9-97 15,-24-7-52-15,-30-10 39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10:04:51.15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2084 1622 185 0,'5'-33'324'0,"-2"1"68"0,0-2 25 16,-1 2-3-16,-2 1-1 0,0 6-11 15,-2 3-29-15,1 2-38 16,-1 5-57-16,-1 3-62 0,1 2-52 16,1 4-43-16,-2 1-36 15,-2 2-29-15,-1 6-21 16,-1 8-13-16,-2 6-10 0,-2 10-1 15,-3 8-6-15,-5 12 3 16,1 10-3-16,-2 10-4 16,-2 7-1-16,-1 6-6 0,-2 3-5 15,0 1-11-15,-2-1-4 16,2-5-3-16,-4-3-2 0,1-6 4 16,0-9 10-16,-2-8 12 15,0-10 12-15,-2-10 7 16,-1-10 9-16,-2-11 3 0,2-12 1 15,-2-11 6-15,0-8 1 16,0-9 1-16,-1-5-2 16,3-4 3-16,1 2 4 0,4 3-10 15,7 8-12-15,-1 8-15 16,3 12-17-16,3 14-41 16,-3 14-73-16,3 15-92 15,2 11-107-15,8 8-176 16,4 4-133-16,7-3-43 15,8-4 28-15,4-12 65 0,8-15 104 16</inkml:trace>
  <inkml:trace contextRef="#ctx0" brushRef="#br0" timeOffset="1146.66">1955 1760 112 0,'27'-63'339'15,"0"5"76"-15,-4 7 71 16,-4 10-51-16,-3 3-50 0,-2 9-43 16,-3 5-51-16,1 6-68 15,0 8-50-15,-1 10-31 16,3 7-25-16,-3 14-10 0,-3 14-5 16,0 13-1-16,-2 11-19 15,-4 12-22-15,-2 8-23 16,1 8-16-16,-1 3-28 0,2-1-32 15,1 1-31-15,1-5-35 16,2-8-31-16,0-9-33 16,5-10-22-16,-3-12-8 0,2-9-25 15,-1-14-51-15,-1-8-63 16,-3-13-44-16,-2-7-14 16,-8-9 11-16,-6-4 67 0,-5-5 113 15,-6-2 153-15,-2 1 137 16,-3 1 118-16,1 3 85 0,-1 3 51 15,3 2 20-15,5 3-1 16,2 3-30-16,4 0-49 16,2 1-53-16,6 3-49 0,7-2-54 15,6-1-46-15,14-2-32 16,8-3-18-16,8-5-11 0,6-4-8 16,4 0-6-16,2-5-2 15,4-3-1-15,-3-3-6 16,2-2 0-16,-2 1-2 0,-7 3 5 15,-6 4 26-15,-10 6 25 16,-10 3 17-16,-10 8 7 0,-11 5 9 16,-10 8-4-16,-11 9-20 15,-1 6-19-15,-5 5-9 16,3 1-7-16,3 0-9 0,2 3-4 16,5 0-4-16,7-4-4 15,4 0-2-15,6-2-4 0,6-2 6 16,6-1 0-16,5-1 0 15,6-3 0-15,0 1 4 16,-1-2 0-16,1-1 2 0,-4 1-2 16,-3-3 4-16,-2 2 6 15,-7-2 1-15,-6 2 8 0,-4 1 0 16,-11 1-2-16,-2 3-11 16,-3-1-25-16,-4-1-34 15,2-2-38-15,-1-4-44 16,5-3-46-16,2-5-50 0,5-5-44 15,6-7-38-15,10-5-37 16,4-4-20-16,7-2-21 0,7-2 5 16,6 0 37-16,5-2 46 15,6 1 71-15,0-1 63 16,-3 1 90-16,0 1 96 0,-5 2 84 16,-5 1 96-16,-5 1 81 15,-1 2 85-15,-7 5 57 0,-3 1 25 16,-3 2-7-16,-4 5-35 15,-2 0-58-15,-6 5-69 16,-2 3-61-16,-1 7-61 16,-4 2-46-16,-1 5-42 0,3 1-26 15,2 5-18-15,-1-1-13 16,0 5-7-16,4-1-4 0,1 1-1 16,2-4-1-16,2 2-2 15,4-4-2-15,0-2-7 16,2-2-4-16,2-2-3 15,2-3 1-15,-1-4-3 0,3-1 3 16,-4-1 6-16,1-2 5 16,0-4 2-16,-5-4 4 15,1 1 3-15,-2 0 1 16,-2-2 1-16,0 3-1 0,-3-1 1 16,-2-1 0-16,1 4-5 15,-4 0-8-15,-1 0-10 0,-4 4-24 16,-4-1-31-16,0 2-58 15,-5 0-90-15,-2 2-168 16,2-1-155-16,-3-1-70 16,0 0-16-16,3-1 32 0,2-6 81 15</inkml:trace>
  <inkml:trace contextRef="#ctx0" brushRef="#br0" timeOffset="1815.79">2916 2118 258 0,'3'-14'327'15,"2"2"39"-15,1 0-12 16,0-1-71-16,-1 1-32 0,3-2-26 16,2 1-25-16,2 1-18 15,-1-2-23-15,0 2-19 16,2 0-18-16,-5 0 4 0,1 2 1 15,-2 0-2-15,-3 3 2 16,-2 1-5-16,-4 1-9 16,-1 3-21-16,-3 1-20 0,-5 4-24 15,-5 5-21-15,-3 7-16 16,-4 5-5-16,2 2-2 16,0 2-4-16,1 0 0 0,7 0 2 15,-1-1-2-15,8 0 0 16,1-1 0-16,5-2 0 15,3 0 2-15,3 0 2 16,5-3 7-16,-1 1 2 0,1-1 1 16,3 1 8-16,-1 0 2 15,-1 1 5-15,-2-2 5 0,-2 2 9 16,-1 1 5-16,-5 0 7 16,-6 2 7-16,-6 1-1 15,-3-1-6-15,-7 2-11 16,-4-3-10-16,-3 1-14 15,3-7-20-15,-4-4-28 0,4-3-27 16,-1-6-44-16,3-3-53 16,4-6-66-16,6-5-95 0,4-4-166 15,8-5-118-15,5-2-40 16,7-5 15-16,1-3 45 16,6 0 91-16</inkml:trace>
  <inkml:trace contextRef="#ctx0" brushRef="#br0" timeOffset="2281.05">3143 2179 71 0,'8'-15'451'0,"-1"3"62"15,-4-2 63-15,0 2 63 0,0 0-121 16,-1 2-128-16,0 2-71 15,0 3-55-15,-2 3-56 0,2 4-62 16,-1 7-60-16,4 5-41 16,-3 7-26-16,1 4-6 15,0 3-9-15,2 4-4 16,-2 1-2-16,2-1-1 0,1-1-4 16,-1-3-1-16,5-4-2 15,-1-6-4-15,7-4-2 16,1-7-1-16,5-10 3 15,4-7 5-15,-3-8 1 16,2-10 5-16,-4-6 3 0,1-4 2 16,-5-6-1-16,-2-3-2 15,-1 4 3-15,-6 4 5 0,-2 6 7 16,-1 9-1-16,-3 7 1 16,-2 9-1-16,0 12 1 0,1 9-11 15,1 9-10-15,4 4-19 16,4 4-33-16,1 4-47 15,4 0-64-15,1 0-76 16,5-2-85-16,2-4-124 0,1-4-111 16,2-6-27-16,1-7 25 15,-2-10 56-15,0-5 81 16</inkml:trace>
  <inkml:trace contextRef="#ctx0" brushRef="#br0" timeOffset="3117.16">3809 2086 208 0,'-1'-16'442'16,"-1"2"63"-16,2 4 63 0,-2 0-8 16,2 3-150-16,0 1-93 15,0 3-62-15,0 0-58 16,4 3-56-16,1 3-48 16,3 3-38-16,2 4-15 0,1 5-8 15,-5 4-1-15,1 2 1 16,-4 6-5-16,-3 0-2 0,-2 1-5 15,-1 0-7-15,0-2-7 16,0-5-7-16,1-5 0 16,0-2 0-16,2-7-3 15,2-11 0-15,3-6 2 0,3-8 2 16,3-10 0-16,3-6-1 16,2-4-3-16,1-1 2 15,2 2 0-15,-3 3 2 0,1 8 3 16,-2 7 3-16,2 9 7 15,-4 7 6-15,2 13 3 16,-2 8 2-16,-3 7 10 0,-1 7-6 16,-2 2-8-16,-3 2-3 15,1-3-4-15,-3-3-7 0,1-6-11 16,1-7 0-16,-1-8-5 16,2-8-3-16,2-10 2 15,2-10 0-15,5-9 0 16,-1-4 6-16,4-3 3 0,-1-1 4 15,2 4-2-15,-2 7-4 16,-1 7-4-16,0 8-1 0,0 10 3 16,-3 10-1-16,0 8 1 15,-1 7 2-15,0 4 1 16,2 2 0-16,-2 1-1 16,5-3-4-16,-2-3-1 0,3-9-7 15,1-5-5-15,4-6-5 16,5-10-5-16,1-9 4 15,0-7 2-15,4-7 7 0,0-7 5 16,-2-3 8-16,0-3 9 16,-2 2 0-16,-6 4 6 0,-1 4 8 15,-5 6 10-15,-5 5 1 16,-3 7-1-16,1 7 2 16,-6 7 2-16,-1 13-2 0,-2 6 6 15,0 13 1-15,-2 6 1 16,4 12-2-16,0 6-5 15,2 8-7-15,3 9-7 0,2 12-22 16,-1 10-14-16,3 8-18 16,-2 8-22-16,1-1-36 15,1 3-58-15,0-5-44 16,-1-3-52-16,-2-8-24 16,-2-11-7-16,0-14 18 0,0-14 43 15,1-20 34-15,-4-18-25 16,0-17-88-16,-1-22-58 15,-4-18-27-15,-1-20-13 16,-5-20 14-16</inkml:trace>
  <inkml:trace contextRef="#ctx0" brushRef="#br0" timeOffset="3380.84">4784 2313 60 0,'8'-54'265'15,"5"8"56"-15,7 11 29 16,2 7 3-16,2 6 15 0,6 8 6 15,3 10 0-15,4 5-13 16,1 9-40-16,-2 2-54 16,-1 5-43-16,-7 0-37 0,-4 1-30 15,-9 0-29-15,-10 1-22 16,-10-2-16-16,-12 1-22 16,-11 1-33-16,-5-7-49 15,-5 0-70-15,-2-7-93 0,4-5-121 16,1-5-184-16,5-3-145 15,8-3-59-15,6-1 11 16,8-1 61-16,4-2 101 0</inkml:trace>
  <inkml:trace contextRef="#ctx0" brushRef="#br0" timeOffset="3750.43">5519 1826 78 0,'2'-46'404'16,"-2"4"72"-16,-2-1 68 0,2 2 69 15,-3 4-148-15,3 1-81 16,-2 8-43-16,2 6-61 15,0 5-60-15,2 7-66 0,3 7-56 16,-2 8-45-16,2 12-25 16,-2 8-8-16,-3 12-6 15,0 10-2-15,-5 11-6 16,0 8-6-16,-6 8-30 0,0 4-65 16,0-1-95-16,0 1-72 15,3-8-62-15,5-7-57 16,0-8-39-16,3-11-50 0,3-11-5 15,0-10 16-15,2-11 37 16,-2-12 48-16</inkml:trace>
  <inkml:trace contextRef="#ctx0" brushRef="#br0" timeOffset="4030.18">5437 2210 15 0,'-13'-28'331'16,"1"1"82"-16,2 3 59 0,2 3-25 15,5 3-85-15,6 3-73 16,5 1-64-16,7 2-68 15,8 4-53-15,4 1-29 16,8 3-20-16,4 3-11 0,-1-1-17 16,0 2-10-16,-1 2-8 15,-7 1-4-15,-5 2-1 0,-5 4-1 16,-4 6 3-16,-7-1 10 16,-4 7 14-16,-5 2 15 0,-3 3 9 15,1-2 3-15,-2 1 1 16,1 1-24-16,3-3-43 15,3-5-64-15,3-1-83 16,0-5-120-16,4-6-174 0,4-4-82 16,-1-9-18-16,0-5 20 15,2-9 60-15</inkml:trace>
  <inkml:trace contextRef="#ctx0" brushRef="#br0" timeOffset="4982.17">5954 2017 255 0,'8'-10'316'0,"1"3"18"15,-1-1-2-15,3 4-138 16,5 1-86-16,-2 3-42 0,4 0-22 16,-1 3-14-16,2 2-12 15,0 2-12-15,-5 0 0 16,0 3 11-16,-6 4 32 0,-5 1 34 16,-4 6 34-16,-6 3 32 15,-5 3 32-15,-2 3 11 16,-5 3-9-16,3 1-20 0,2 2-21 15,4 1-14-15,7-2-20 16,8 2-16-16,6-5-11 16,6-1-10-16,5-4-4 15,2-7-14-15,2-5-8 16,-3-4-9-16,2-9-12 0,-7-7-7 16,1-7-10-16,-8-9-15 15,-5-6-16-15,-3-8-13 16,-6-3-8-16,0-5-2 0,-5 2 3 15,3 0 8-15,-1 4 12 16,4 5 9-16,2 4 6 16,5 8 2-16,3 5-1 0,6 4 0 15,2 5 1-15,3 5 3 16,3 2 6-16,-1 5 13 0,-1 5 17 16,2 2 25-16,-6 4 19 15,0 2 21-15,-2 2 12 16,-3 2 3-16,-3-2-6 15,-3 0-11-15,-2-2-17 0,-1-3-18 16,-2-4-14-16,-2 0-15 16,2-8-10-16,0-5-6 15,2-9-8-15,4-7-9 0,5-8-11 16,3-5-8-16,8-2-5 16,0-1-5-16,5 6-4 15,-3-1-2-15,3 8 3 0,-2 5-1 16,-1 10-1-16,-5 7 5 15,0 5 1-15,-4 8 9 16,0 4 6-16,-4 6 5 0,-2 2-1 16,-1 2-21-16,0-1-41 15,2-2-38-15,-2-2-28 0,1-3-29 16,1-5-7-16,7-8 14 16,2-6 39-16,5-9 39 15,1-12 28-15,2-5 29 16,3-8 17-16,0-7 16 0,2-2 9 15,-4-1 7-15,1 2 4 16,-4 5 3-16,-5 5 0 0,-5 8-1 16,-3 5 1-16,-1 8 19 15,-6 5 26-15,-3 9 23 0,-4 5 16 16,-3 5 13-16,-3 6-2 16,-1-1-19-16,-1 4-23 15,4 2-27-15,4-1-14 16,2 1 1-16,8-1 3 0,7-1 9 15,5 0 11-15,9 0 10 16,4-3 4-16,0 0-4 16,2 0-9-16,-5-2-12 0,-6-3-13 15,-7-1-10-15,-12 1-11 16,-12 3-28-16,-18 0-53 16,-12 0-108-16,-11-2-139 0,-9-2-228 15,-3-6-143-15,-2-8-56 16,7-6 8-16,6-12 83 15,6-8 128-15</inkml:trace>
  <inkml:trace contextRef="#ctx0" brushRef="#br0" timeOffset="5302.57">6739 1489 217 0,'-6'2'332'0,"1"-2"13"15,-1 0-24-15,3 0-242 0,3 0-206 16,-3-3-110-16,1 0-60 16,-1-2-32-16</inkml:trace>
  <inkml:trace contextRef="#ctx0" brushRef="#br0" timeOffset="6335.24">7787 2104 120 0,'-4'-4'351'0,"-1"0"72"16,3 0 57-16,-1 0-54 15,2 2-51-15,-3-1-38 0,3 0-41 16,-1 1-44-16,2 1-46 16,-1 1-42-16,-1 0-43 0,2 0-38 15,-2 0-33-15,2 0-44 16,2 0-77-16,-2 1-84 16,2 1-125-16,-1 1-198 0,2 2-102 15,-1-2-36-15,1 1 32 16,-1-3 63-16</inkml:trace>
  <inkml:trace contextRef="#ctx0" brushRef="#br0" timeOffset="6663.16">7737 2376 110 0,'-5'10'314'0,"0"-2"57"16,2-1 56-16,2-2-63 16,1-1-40-16,1-1-24 0,2 2-29 15,-3-2-37-15,0-1-41 16,0 3-39-16,0 2-33 16,-4-2-19-16,1 3-13 15,-1-1-13-15,0-1-16 16,0-1-9-16,-1-4-35 0,2-1-65 15,0-6-85-15,3-5-108 16,5-4-177-16,3-6-124 16,6 1-45-16,2 1 11 15,-2-1 61-15,0 3 89 0</inkml:trace>
  <inkml:trace contextRef="#ctx0" brushRef="#br0" timeOffset="7978.92">8650 1922 60 0,'-4'-19'301'16,"0"-3"66"-16,3 1 58 16,-1-6-53-16,1 0-33 0,2-3-7 15,1 2-23-15,-1 0-36 16,3 3-37-16,0 3-39 16,0 5-36-16,-1 2-42 0,-2 2-37 15,1 8-28-15,-2 4-16 16,2 5-11-16,-4 9-2 15,0 11-4-15,-1 10 4 0,-5 4-2 16,0 10-4-16,-1 7-5 16,-2 5-17-16,-3 3-42 15,-1 5-55-15,2-1-55 0,-4 0-58 16,6-7-52-16,0-7-40 16,5-10-26-16,4-7-49 15,1-11-58-15,2-7 1 16,4-12 21-16,-2-9 33 0,1-9 56 15</inkml:trace>
  <inkml:trace contextRef="#ctx0" brushRef="#br0" timeOffset="8168.64">8459 1920 28 0,'-2'-45'287'0,"2"0"49"0,5 1 42 15,3 4-63-15,8 1-60 16,2 3-46-16,8 1-52 0,4 5-45 15,7 5-38-15,5 1-27 16,3 2-37-16,0 6-44 16,-2 3-59-16,-2 2-78 0,-6 7-96 15,-2 4-86-15,-12 4-34 16,-4 7 9-16,-14 2 40 16</inkml:trace>
  <inkml:trace contextRef="#ctx0" brushRef="#br0" timeOffset="8977.7">8570 1988 3 0,'-10'14'295'15,"7"-6"44"-15,6-10 49 16,9-4-3-16,5-8-70 16,6-1-32-16,3-2-22 0,4-3-29 15,1 2-39-15,-1 1-45 16,0 4-52-16,-6 4-36 15,0 1-33-15,-7 7-19 16,-2 2-12-16,-9 6-4 0,-8 6-6 16,-7 6-6-16,-12 6-1 15,-3 4-1-15,-6 7 2 0,-1-1-2 16,-2 3 5-16,3 0 10 16,3 1 12-16,3-1 10 15,5-1 6-15,8-5 5 0,6-1 9 16,8-5-1-16,7-4-6 15,10-5-7-15,6-7-4 16,7-5 0-16,3-5-4 16,2-5-7-16,-1-7 2 0,0-1 0 15,-2-6 0-15,-6-3-2 16,-7-4-1-16,-5-3-1 16,-7-3-5-16,-8 1-7 15,-7-1-6-15,-10-1-10 0,-4 5-7 16,-7 2-2-16,-1 2-1 15,-2 7 1-15,5 1-10 0,4 6-23 16,4 2-14-16,10 4-10 16,9 1-5-16,6 1-1 0,9 2 10 15,6-3 26-15,2 1 18 16,6-5 15-16,0 2 9 16,-1-3 5-16,-1-1 7 15,0-1 6-15,-3-2 16 0,-3 2 22 16,-5-2 28-16,-2 0 34 15,-6 2 22-15,-2 1 23 0,-2 2 3 16,-7 0-12-16,0 5-25 16,-6 1-27-16,3 2-28 15,1 3-22-15,1 4-17 0,2 4-7 16,4 1-5-16,6 2 2 16,2 2 1-16,5 2 6 15,6 1 1-15,0 2 0 0,1 0 2 16,1 4-2-16,-4 1 1 15,-6 5-1-15,-4 1-1 16,-6 3 5-16,-4 0 2 0,-2-2 0 16,-2-1 0-16,1-5-9 15,2-3-3-15,4-7-9 16,5-8-23-16,10-8-41 0,7-11-63 16,8-9-100-16,5-8-179 15,5-5-123-15,1-6-48 0,0-3 5 16,-5 0 42-16,-2-1 93 15</inkml:trace>
  <inkml:trace contextRef="#ctx0" brushRef="#br0" timeOffset="9446.16">10324 2283 322 0,'-14'-38'368'0,"0"3"60"16,1 1 67-16,-1 5-108 0,3 3-41 16,3 3-13-16,0 5-12 15,0 5-51-15,5 2-58 16,1 3-64-16,1 3-60 16,1 5-40-16,0 0-22 0,0 5-9 15,-2 7-4-15,1 4-3 16,-3 8-2-16,-3 7 0 15,2 8-2-15,0 8 1 0,-3 4-3 16,2 7-7-16,-3 5-34 16,-1 5-61-16,-3 0-66 15,-2-3-78-15,0-2-99 0,0-6-109 16,0-7-63-16,4-14-20 16,5-9 23-16,1-15 56 15,0-15 85-15</inkml:trace>
  <inkml:trace contextRef="#ctx0" brushRef="#br0" timeOffset="10580.16">10178 2194 156 0,'21'-76'278'0,"1"4"20"16,1 9-9-16,1 8-20 16,-1 11-15-16,1 7-30 0,-1 8-26 15,1 6-17-15,0 8-10 16,0 10-4-16,-2 7-7 15,-5 12-2-15,0 6-5 0,-10 11-12 16,-4 6-20-16,-9 6-22 16,-10 6-26-16,-6 1-29 15,-12 6-24-15,-6 0-24 16,-5-3-34-16,0-4-20 0,3-8-17 16,6-7-18-16,9-13-17 15,11-14 3-15,13-11 2 16,17-16-6-16,10-9-9 15,15-10-4-15,9-4-6 0,7-2-5 16,7-2 6-16,0 4 18 16,-1 4 19-16,-2 7 30 0,-6 4 38 15,-8 7 44-15,-4 6 40 16,-10 5 48-16,-5 4 44 16,-9 2 43-16,-6 8 37 0,-8 4 28 15,-10 5 11-15,-8 5-7 16,-7 4-18-16,-1 2-26 0,-3 5-36 15,-3 0-42-15,4-1-32 16,2 2-32-16,4 0-24 16,6-3-20-16,7-1-15 15,7-1-10-15,7-5-9 0,6 2 0 16,7-5-3-16,4-4-3 16,5-4-3-16,-1-3-5 0,1-5-4 15,-2-5-1-15,-3-4-9 16,-4-6-9-16,-4-6-10 15,-7-6-8-15,-2-3-8 16,-7-5-7-16,-5-2 4 0,-1 0 11 16,-1 2 10-16,-1-1 11 15,4 5 5-15,3 3 1 16,5 3-9-16,6 3-14 0,11 3-13 16,5 3-7-16,8 0 1 15,6 3 5-15,3 2 10 16,2 1 14-16,1 2 12 0,-4-1 9 15,-2 4 10-15,-8-1 8 16,-6 2 20-16,-6 1 25 0,-6 0 16 16,-8-1 12-16,-5 3 8 15,-9 0 4-15,-3 3-11 16,-7 1-15-16,-1 4-11 0,0 1-9 16,-1-1-4-16,5 4-10 15,1 2-4-15,5-1-5 0,3 3-1 16,7 1 0-16,6 0 3 15,6-1 1-15,4 2 0 16,7 1 3-16,3 0-5 0,1 0 1 16,2 2-1-16,-2 0-4 15,-4 0-1-15,-6 0 0 16,-8-2 0-16,-11 3-4 16,-11-3-13-16,-8-2-22 0,-6 0-26 15,-5-3-21-15,-2-6-26 16,5-4-27-16,2-7-21 15,9-5-6-15,9-7-11 0,7-4-9 16,9-5-8-16,8-3 6 16,8-2 19-16,7 1 19 0,6-3 31 15,3 1 33-15,0 5 30 16,-4 1 33-16,-6 4 20 16,-4 5 35-16,-3 6 39 15,-7 7 35-15,-7 8 35 0,-6 8 29 16,-4 5 20-16,-8 9-4 15,0 3-19-15,-4 4-31 0,4 0-35 16,3 2-37-16,3-3-49 16,7-5-53-16,5-1-55 15,5-8-61-15,6-5-64 0,5-5-69 16,2-10-92-16,2-5-108 16,-2-5-45-16,1-10 8 15,-4-3 40-15,0-9 57 0</inkml:trace>
  <inkml:trace contextRef="#ctx0" brushRef="#br0" timeOffset="10707.93">11895 1739 45 0,'8'-54'314'0,"-3"8"47"15,0 10 25-15,-1 8-65 0,-2 6-91 16,1 9-107-16,-1 8-182 16,1 8-168-16,0 4-89 15,2 1-44-15,0 0-28 0,4 1 21 16</inkml:trace>
  <inkml:trace contextRef="#ctx0" brushRef="#br0" timeOffset="10989.18">12142 1514 55 0,'5'-22'458'16,"0"5"117"-16,-4-2 92 15,1 4 56-15,-2 5-152 0,0 5-123 16,0 7-97-16,-2 8-99 15,1 10-81-15,-2 7-47 16,-1 9-28-16,1 6-27 0,-2 5-22 16,0 7-14-16,1 3-11 15,-2 2-5-15,-1 1-9 16,1 1-11-16,-2-3-23 0,-3-3-44 16,3-2-66-16,0-6-86 15,3-3-81-15,-1-8-80 0,6-7-84 16,0-7-102-16,6-7-36 15,-1-7 28-15,0-7 52 16,-2-6 74-16</inkml:trace>
  <inkml:trace contextRef="#ctx0" brushRef="#br0" timeOffset="11264.22">11997 2121 126 0,'-11'-21'356'0,"2"1"55"0,9 0 40 15,10 1-64-15,8-1-75 16,10 2-61-16,8 3-55 0,4 0-38 15,3 6-28-15,1 4-22 16,-3 3-21-16,-5 5-7 16,-7 5 1-16,-6 4 14 15,-10 6 15-15,-4 4 13 0,-9 6 5 16,-3 2-1-16,-4 2-15 16,0 0-23-16,2-3-24 15,2 1-22-15,5-6-34 0,4-3-46 16,5-3-82-16,3-4-130 15,5-4-231-15,2-5-133 0,4-1-52 16,2-8-1-16,0-4 58 16,0-6 112-16</inkml:trace>
  <inkml:trace contextRef="#ctx0" brushRef="#br0" timeOffset="11383.2">12616 1910 248 0,'-2'-43'306'0,"2"4"-35"15,2 6-117-15,3 10-232 16,1 4-125-16,2 12-63 0,3 7-30 16</inkml:trace>
  <inkml:trace contextRef="#ctx0" brushRef="#br0" timeOffset="11981.11">12716 1963 21 0,'-5'-6'429'15,"2"-3"127"-15,1-3 127 16,1 1 87-16,1-1-121 0,0 2-114 16,0 5-102-16,0 5-119 15,0 5-125-15,-5 10-86 16,0 9-49-16,-1 5-28 0,0 7-15 16,-1 3-11-16,1 4-9 15,1 1-12-15,4-6-7 16,1 1-6-16,1-10-1 0,7-4-5 15,2-8-10-15,2-8-14 16,9-11-13-16,2-6-16 16,4-12-13-16,-1-7 0 0,4-5 6 15,2-8 19-15,-4 0 19 16,0 5 24-16,-4 4 14 16,-4 5 11-16,-3 7 20 0,-2 9 21 15,-4 7 14-15,2 8 10 16,-2 4 9-16,2 6 2 15,2 0-8-15,1 0-13 0,6-1-12 16,4-7-9-16,0-2-5 16,6-7-2-16,1-6-4 15,1-9-1-15,-1-6-2 0,-2-2-1 16,-2-6-1-16,-4-3 9 16,-3 2 8-16,-9 0 9 15,-7 4 5-15,-4 4 5 0,-9 4 0 16,-4 14-6-16,-9 9-7 15,-2 10-4-15,-1 11 2 16,1 7 0-16,0 8 2 0,8 1 0 16,3 2-3-16,8-3-3 15,8-2-6-15,7-4 0 0,6-6-4 16,7-5-6-16,5-9-13 16,5-5-33-16,4-4-80 15,2-8-140-15,2-1-285 16,3-4-152-16,-2-1-68 0,2-4-12 15,-5-5 54-15,-6 0 128 16</inkml:trace>
  <inkml:trace contextRef="#ctx0" brushRef="#br0" timeOffset="13228.83">14460 1992 212 0,'-4'-19'340'16,"1"3"46"-16,3 4 35 15,0 0-122-15,0 2-67 16,3 0-37-16,1 7-34 0,0-1-38 16,2 4-19-16,-1 4-15 15,-2 6-12-15,-3 5-5 16,-5 7 0-16,-4 6 2 0,-4 4-7 16,-7 6-8-16,-1 3-10 15,-6 3-9-15,-1 0-15 16,0-2-14-16,-1-4-6 0,6-2-4 15,2-8 0-15,5-8-4 16,8-8-2-16,8-9 2 16,8-15 3-16,9-13 0 0,6-8 0 15,5-9 3-15,5-6 3 16,3-3-1-16,1-1-4 16,-1 0 2-16,1 7 3 15,-6 8 3-15,-1 7 4 0,-4 9 7 16,-4 11 17-16,-2 10 15 15,-4 12 10-15,-1 9 7 16,-5 9 6-16,-2 9-5 0,-3 5-11 16,-3 1-19-16,-4 6-9 15,-1-5-9-15,-7-1-27 16,0-5-36-16,-5-7-49 0,2-9-70 16,1-8-81-16,5-12-87 15,9-13-88-15,6-12-91 16,12-9-21-16,6-6 32 0,8-5 63 15,6-2 75-15</inkml:trace>
  <inkml:trace contextRef="#ctx0" brushRef="#br0" timeOffset="13514.13">15047 1910 120 0,'11'-9'322'0,"-6"6"57"16,-10 3 31-16,-7 10-8 15,-12 8-44-15,-8 7-36 16,-4 9-26-16,-2 1-30 0,4 3-49 15,2 0-48-15,5 1-46 16,9-4-31-16,6 0-30 16,4-4-21-16,11-3-9 15,8-2-13-15,5-5-2 0,8-6-1 16,2-6-10-16,4-6-7 16,0-7-4-16,-3-7 2 0,-3-5-1 15,-6-8-11-15,-9-5-14 16,-4-3-43-16,-7-6-68 15,-6 1-117-15,-1-1-203 16,-4 2-98-16,4 4-36 0,1 1 12 16,6 2 55-16,5 2 110 15</inkml:trace>
  <inkml:trace contextRef="#ctx0" brushRef="#br0" timeOffset="13844.08">15373 1625 113 0,'4'-17'454'0,"0"5"62"15,-3 1 50-15,2 2 44 0,-1 3-184 16,0 0-134-16,1 2-76 15,2 4-57-15,1 0-46 0,7 4-37 16,-4 7-26-16,3 2-11 16,-2 4-6-16,0 5-3 15,-7 4-4-15,-3 2-10 0,-5 2-36 16,-8 3-80-16,-4 0-105 16,-5-1-165-16,4-3-160 15,1-3-79-15,8-4-9 0,7-5 47 16,7-7 88-16</inkml:trace>
  <inkml:trace contextRef="#ctx0" brushRef="#br0" timeOffset="14197.64">15601 1964 217 0,'4'-5'450'0,"3"-3"65"16,0-1 72-16,-2 2 29 15,0-1-128-15,-2 3-77 16,-1 1-52-16,-4 1-53 0,1 3-69 16,-8 3-82-16,-3 6-67 15,-1 5-46-15,-4 4-23 16,4 1-14-16,1 4-5 16,6 1-1-16,2-1-3 0,6 4 0 15,4-2 2-15,5 1 5 16,2-2 0-16,2-3-2 0,0 1 0 15,-1-2 0-15,-3-3 1 16,-3-2 1-16,-5-3-1 16,-7-1-10-16,-8-1-30 15,-5 0-53-15,-4-3-76 0,-1-2-131 16,5-5-249-16,9-7-121 16,8-5-40-16,11-5 15 15,15-3 55-15,8-6 117 0</inkml:trace>
  <inkml:trace contextRef="#ctx0" brushRef="#br0" timeOffset="14647.21">16792 1850 70 0,'31'-27'461'0,"-6"2"88"16,-5 5 89-16,-5 2 75 16,-3 6-130-16,-6-1-134 15,-1 6-91-15,-5 4-79 0,-5 4-79 16,-7 8-69-16,-4 9-48 16,-4 9-29-16,-2 4-17 0,-3 8-11 15,3 0-9-15,0 5-10 16,6 1-2-16,-1 2-5 15,9-2-3-15,7-4 4 16,5 0 2-16,9-8 0 0,6-3-1 16,9-6 4-16,6-7 0 15,5-10-2-15,5-7 5 16,-1-7-5-16,0-8 4 0,-7-8-3 16,-6-6 0-16,-5-5-5 15,-9-8-14-15,-9-4-21 0,-9-4-31 16,-6 2-43-16,-11 4-79 15,-2 4-119-15,-5 10-192 16,0 10-145-16,4 8-54 0,6 7-6 16,7 8 55-16,14 6 107 15</inkml:trace>
  <inkml:trace contextRef="#ctx0" brushRef="#br0" timeOffset="15045.16">17373 1953 206 0,'-4'-15'556'16,"1"2"88"-16,2-2 69 15,-3-1 48-15,1 3-208 16,2 3-183-16,1 3-114 0,0 4-85 16,0 6-67-16,1 6-46 15,-1 7-30-15,0 8-17 16,0 7-6-16,0 1-3 0,-1 2-2 15,-1-3-2-15,0 0-5 16,2-7 0-16,2-4-5 16,1-6-3-16,4-9-17 0,2-7-24 15,8-10-16-15,4-11-9 16,1-3-7-16,4-8 5 16,-3 1 7-16,-1 1 9 0,-3 4-10 15,0 5-8-15,-4 6-4 16,-3 10-4-16,-2 10-5 0,-4 9-12 15,2 8-19-15,-2 7-39 16,0 5-73-16,4 1-101 16,2-2-109-16,3-2-43 15,4-5 5-15,0-7 37 0,6-8 75 16</inkml:trace>
  <inkml:trace contextRef="#ctx0" brushRef="#br0" timeOffset="15614.71">17831 2051 196 0,'24'-37'365'0,"-4"-6"77"16,-1-5 57-16,-1-5-36 15,-1-3-43-15,-3 2-35 0,-3-1-37 16,0 6-32-16,-1 10-44 16,-4 6-53-16,-3 9-51 15,0 11-46-15,-6 9-42 0,0 14-39 16,-2 12-22-16,1 9-10 16,-5 8-2-16,5 8-10 0,-1 4-11 15,2 0-9-15,2 2-15 16,1-6-12-16,1-3-13 15,2-6-2-15,0-4 3 0,3-10 13 16,3-7 11-16,0-5 10 16,8-12-1-16,4-5-3 15,1-9-7-15,5-4-16 16,1-3-14-16,-1 1-15 0,-2-1-2 16,-1 8-1-16,-1 6-2 15,-1 5 12-15,-2 6 1 0,-1 7 11 16,0 3 9-16,5 3 6 15,-2-2 8-15,0-1 6 16,5-5 11-16,1-4 6 0,7-10 7 16,3-8 12-16,5-8 21 15,0-10 19-15,2-4 18 16,1-6 13-16,-2-1 24 0,-3 3 16 16,-6 5 4-16,-5 3-11 15,-4 12-8-15,-6 10 10 16,-4 11-1-16,-5 13-7 0,-5 13-5 15,-6 11 2-15,-1 13-3 16,-6 7-20-16,0 11-21 0,-1 10-19 16,-2 7-5-16,-2 6-9 15,0 5-4-15,-2-1-7 16,0-1-7-16,-1-3-21 16,-2-4-38-16,0-7-68 15,1-7-92-15,-4-7-117 0,2-10-190 16,-1-12-115-16,8-9-37 15,0-16 29-15,8-14 70 16,5-12 109-16</inkml:trace>
  <inkml:trace contextRef="#ctx0" brushRef="#br0" timeOffset="15824.01">19386 2193 579 0,'18'-18'721'0,"-3"0"72"16,-3 3 38-16,-3 1-57 15,-1 4-311-15,-4 2-307 0,-4-1-343 16,0 4-323-16,-3 0-170 16,-9 0-93-16,-9 2-23 15,-18 2 71-15,-18 2 202 0</inkml:trace>
  <inkml:trace contextRef="#ctx0" brushRef="#br1" timeOffset="51539.8">1952 5163 91 0,'-8'-6'267'15,"-2"-1"45"-15,1 2-15 16,1-2-10-16,1 3-11 16,1-1-19-16,-3 2-17 0,4 1-18 15,2-1-23-15,-2 0-26 16,2 3-23-16,-2-2-20 15,2 2-17-15,1 0-23 0,-2 0-15 16,4 0-23-16,-2 0-17 16,2 0-16-16,2 0-12 15,2 0-3-15,1 0-8 16,6 0 1-16,6-1 2 0,6-1-1 16,7 0 3-16,6 0-1 15,4-1 1-15,4-3-2 16,3 3 0-16,2-2 2 0,2 3-4 15,-1 0-2-15,1-1-1 16,-2 1 2-16,-2 1-1 16,-5-2-2-16,-6 2 3 15,-4 1 1-15,-7-3 5 0,-5 3 15 16,-7 0 22-16,-2-2 19 16,-3 0 8-16,-6 1 6 15,-4-3 0-15,-3-1-11 16,2 2-21-16,-1-1-19 0,0 1-19 15,3 2-34-15,-1 0-70 16,1-2-109-16,2 3-166 16,2 3-152-16,5-1-69 0,3-3-11 15,2-6 41-15,-1-5 95 16</inkml:trace>
  <inkml:trace contextRef="#ctx0" brushRef="#br1" timeOffset="56636.74">3856 5113 193 0,'-11'-15'213'16,"-1"-1"-7"-16,4-3-56 15,1-3-7-15,1-2 2 16,0 0 6-16,4-1-2 16,-1 0-8-16,1 2-14 15,1-1-13-15,1 1-7 0,-3 3 0 16,-1 0-2-16,1 2 7 16,-3 1 5-16,-5 1 1 15,-2 4-9-15,-6 1-14 16,-3 5-12-16,-3 6-19 0,-7 5-13 15,-1 7-11-15,-1 3-9 16,0 6-8-16,4 4-4 16,5 1-2-16,4-1-5 15,6 2-2-15,5 1-6 16,5 0 4-16,3-2-3 0,6 3-3 16,2 2 5-16,4 1-2 15,4 4-1-15,2 3-2 16,3 4 4-16,-1 4-3 15,-2 1-1-15,-2 2 2 0,-4 1 6 16,-8-2 8-16,-9 1 3 16,-7-3 1-16,-7-2 13 15,-9-4 18-15,-9-7 15 16,-2-5 14-16,-3-8 7 16,1-8 5-16,0-6-4 0,4-11-18 15,4-4-24-15,5-9-23 16,5-5-54-16,9-4-97 15,6 1-172-15,8-1-192 16,7 4-102-16,5 4-47 16,1 6 12-16,0 2 72 0</inkml:trace>
  <inkml:trace contextRef="#ctx0" brushRef="#br1" timeOffset="56988.21">4111 5153 198 0,'25'-55'341'0,"-8"3"54"15,-10 6 51-15,-4 3-94 0,-6 4-35 16,-4 5-20-16,-3 5-25 15,2 3-40-15,1 7-42 16,1 4-53-16,-1 10-45 16,0 6-23-16,0 11-22 15,1 13-10-15,-2 12-8 0,-3 14-8 16,0 12-21-16,-3 14-49 16,-2 8-55-16,0 7-68 15,2 3-80-15,3-2-103 16,3-8-82-16,5-8-62 15,6-14 1-15,6-12 36 0,1-15 66 16</inkml:trace>
  <inkml:trace contextRef="#ctx0" brushRef="#br1" timeOffset="57937.18">3813 5576 65 0,'-20'-8'218'0,"3"-3"3"16,6-1-10-16,4-1-18 16,7-1-21-16,8-3-21 15,9 0-25-15,8-2-31 16,9 0-17-16,10-1-18 16,7 0-23-16,7-3-18 0,4 1-9 15,6-1-8-15,-3 0-6 16,1-1 1-16,-7 2 1 15,-6 0 10-15,-10 3 28 16,-5 0 31-16,-12 3 31 0,-11 1 25 16,-10 2 23-16,-10 2 6 15,-12 5-16-15,-11 3-19 16,-9 4-22-16,-6 7-15 16,-6 3-12-16,2 3 1 15,-2 6-3-15,6 2-3 0,2 4-3 16,5 3-4-16,7 5-11 15,4-1-12-15,12 2-12 16,5 3-10-16,10-1-3 16,6 0-8-16,8-2-4 0,9-4-1 15,7-6-2-15,5-3-1 16,5-8-2-16,1-8 3 16,2-6 4-16,-4-10-1 15,0-8 2-15,-6-9 2 16,-5-6 0-16,-6-8 1 0,-5-3-1 15,-5-2 6-15,-5 3 9 16,-2 4 8-16,-4 5 8 16,2 9 2-16,-3 5 1 0,-1 14-3 15,3 9-7-15,1 10-9 16,0 9-8-16,0 7 1 16,3 2-3-16,3 0-4 15,0 0 1-15,0-4-4 16,0-1-4-16,2-6-4 0,2-5 1 15,3-6-2-15,4-9 1 16,3-8 1-16,4-11 2 16,2-7 3-16,-1-11-3 15,2-6-1-15,1-3-2 0,-6-6 1 16,0 2-1-16,-5 4 2 16,-6 5 4-16,-3 7 7 15,-4 8 4-15,-6 6 2 16,-3 9 3-16,-3 11-1 15,-2 11 0-15,-2 9-2 0,0 6-1 16,4 7-2-16,1 4 1 16,4 0 1-16,4 1-1 15,1-4-3-15,5-1-1 16,3-5-2-16,0-1 0 0,4-3-1 16,2-1 0-16,4-4 1 15,0-1 0-15,2 1 1 16,-3-3 0-16,1 2 0 15,-3-1-4-15,-1-2-12 16,-5 0-23-16,-1-1-35 0,-3-2-48 16,-3-3-65-16,0-1-144 15,-2-6-134-15,1-6-54 16,0-9-5-16,4-5 24 0,-2-10 55 16</inkml:trace>
  <inkml:trace contextRef="#ctx0" brushRef="#br1" timeOffset="58205.57">5418 4896 7 0,'9'-39'333'0,"-1"6"82"16,-3 4 63-16,0 5-30 16,-2 6-47-16,0 5-68 15,-1 4-73-15,1 6-57 0,0 7-52 16,2 10-36-16,1 6-20 15,2 9-16-15,0 9-15 16,-2 8-20-16,-1 8-16 16,2 8-23-16,0 2-34 15,-2 2-47-15,3-3-73 0,-2-1-86 16,2-7-116-16,5-7-135 16,3-8-48-16,4-9-1 15,4-9 50-15,-5-8 71 16</inkml:trace>
  <inkml:trace contextRef="#ctx0" brushRef="#br1" timeOffset="58401.57">5424 5237 304 0,'-25'-19'436'15,"3"2"47"-15,9 6 28 16,8 0-132-16,10 2-107 0,14 2-89 15,16-1-93-15,12-2-209 16,12-1-200-16,3-4-105 16,2-3-57-16,3-4-34 15,5-6 5-15</inkml:trace>
  <inkml:trace contextRef="#ctx0" brushRef="#br1" timeOffset="60638.96">6581 5178 108 0,'5'-28'288'0,"-2"-3"56"0,1 3-10 16,-3 0 2-16,2 5-13 16,-1 0-27-16,-2 2-42 15,2 4-36-15,0 4-46 16,-2 1-40-16,0 5-34 15,-2 1-22-15,0 3-19 0,-1 5-13 16,-2 5-8-16,-3 7-12 16,-6 8-5-16,3 8-5 15,-2 3-2-15,-3 3-2 16,5 3-6-16,2 0 0 16,2 0-2-16,4-5-4 0,3-2-3 15,3-6-2-15,4-5-5 16,5-8 2-16,4-10 2 15,1-8 0-15,4-8 2 0,-2-11 0 16,0-5 4-16,-3-3-2 16,0-3 3-16,-5 2 1 15,-1 5 10-15,-3 5 8 16,-1 5-1-16,-1 8 3 16,0 7 2-16,1 13-6 15,0 8-6-15,2 10-6 0,2 6-1 16,4 4-4-16,0 1-1 15,5 0-5-15,-1-4-8 16,4-5-4-16,0-6-3 0,3-7-3 16,-1-12 2-16,0-10 3 15,-1-12 6-15,-1-10 2 16,-2-9 3-16,-3-6 3 16,-4-5 2-16,-6-1 1 15,-5 2-4-15,-7 1 4 0,-7 4 0 16,-8 6-2-16,-3 3-2 15,-4 8 0-15,0 5-8 16,-1 7-25-16,3 2-26 16,7 7-26-16,4 1-17 0,11 4-10 15,9 1 6-15,10 0 17 16,10-3 24-16,9 0 24 16,5-3 17-16,7-2 12 15,1-2 3-15,-1 1 3 16,-1-1 6-16,-5-1 5 0,-5 1 0 15,-6 1 2-15,-4 1 1 16,-9 3 1-16,-1-1 4 16,-5 6-4-16,-4 4 5 15,-3 8-1-15,-3 10 5 16,-2 10 1-16,-2 8 2 0,2 5 5 16,-1 4-4-16,2-1-3 15,2-1 1-15,3-4-4 16,5-3-1-16,1-8-8 0,7-7-16 15,-1-9-68-15,2-6-170 16,0-10-101-16,-3-11-51 16,4-12-25-16,-4-11 2 15</inkml:trace>
  <inkml:trace contextRef="#ctx0" brushRef="#br1" timeOffset="60797.64">7479 4693 201 0,'-21'-22'364'0,"1"2"19"16,3 2-27-16,7 2-250 15,10-1-237-15,7 3-130 16,7 3-72-16,3 1-35 16</inkml:trace>
  <inkml:trace contextRef="#ctx0" brushRef="#br1" timeOffset="61118.81">7691 4753 7 0,'-3'-12'392'0,"0"-4"94"15,-4-2 98-15,1-1 86 16,-2 2-100-16,2 5-90 15,1 1-67-15,2 5-82 16,1 5-94-16,1 8-87 16,2 10-66-16,-1 9-40 15,2 9-17-15,1 10-9 0,-3 8-13 16,0 5-30-16,0 7-53 16,-3 4-65-16,3 0-83 15,0-4-102-15,5-6-133 0,4-7-145 16,7-10-39-16,4-14 17 15,3-13 50-15,2-12 89 16</inkml:trace>
  <inkml:trace contextRef="#ctx0" brushRef="#br1" timeOffset="61455.46">7898 4824 338 0,'2'-46'442'0,"-2"9"48"16,-2 12-20-16,-1 14-56 0,-2 16-84 15,2 16-99-15,-2 11-71 16,3 12-37-16,2 9-32 16,0 3-27-16,2-1-18 15,3 2-19-15,0-7-14 16,0-10-24-16,1-4-14 16,3-9-12-16,-1-12-9 0,5-7 2 15,3-13 3-15,1-9 10 16,2-5 10-16,3-2 8 15,-3 1 3-15,3 5 1 16,0 8-4-16,0 8 1 0,-1 10 2 16,1 8-2-16,0 7-7 15,1 5-28-15,0 3-43 16,-1 1-69-16,0-4-116 16,-1-2-131-16,-2-8-63 15,1-8-9-15,-5-8 31 0,-1-14 60 16</inkml:trace>
  <inkml:trace contextRef="#ctx0" brushRef="#br1" timeOffset="61649.83">7768 4870 93 0,'-47'11'432'16,"14"-2"36"-16,12-3 24 15,14-6 7-15,19-5-226 16,18-5-247-16,18-6-254 0,13-8-134 16,10 1-74-16,5 0-34 15,6-1 7-15</inkml:trace>
  <inkml:trace contextRef="#ctx0" brushRef="#br1" timeOffset="62185.3">9808 4913 298 0,'-2'-22'463'0,"-9"1"78"0,-8-1 65 15,-6-1-62-15,-7 4-89 16,-6 3-70-16,-2 1-66 16,-5 6-65-16,-1 6-60 15,-2 6-53-15,4 9-49 16,0 3-36-16,6 8-24 0,8 6-10 15,8 1-8-15,9 4-9 16,13-1-5-16,10 0-8 16,8-4-5-16,7-5-8 15,5-6-6-15,5-8 2 16,-1-7 1-16,-1-11 4 0,-3-5 10 16,-2-5 12-16,-4 1 19 15,-3-3 13-15,-4 3 5 16,-1 5 1-16,0 6 1 0,0 8-7 15,4 8-18-15,4 6-28 16,1 8-49-16,5 4-103 16,-2 2-204-16,4 2-217 15,-2-4-112-15,-3-1-45 16,2-7 11-16,-1-10 87 0,-3-10 193 16</inkml:trace>
  <inkml:trace contextRef="#ctx0" brushRef="#br1" timeOffset="63187.27">11154 4954 225 0,'19'-16'320'16,"-2"-2"24"-16,-2-2 28 15,0 1 11-15,-3 0-9 0,-3-2-18 16,-1-2-22-16,-5 0-26 16,-5-1-19-16,-7-1-37 15,-4 2-41-15,-9 0-44 16,-8 2-41-16,-8 10-36 16,-7 3-42-16,-6 9-28 15,-4 9-23-15,1 7-11 0,6 3-4 16,6 4-6-16,10 5 12 15,13 0 3-15,8 2-2 16,14-2-4-16,13 0 10 16,12-5 2-16,10-2 3 15,7-4 2-15,5-4 2 0,2-3 9 16,-5-3-6-16,-4 4-4 16,-6 5-1-16,-7 9 5 15,-8 13 5-15,-12 12 8 16,-9 13 5-16,-9 14 5 0,-4 10 4 15,-4 7-6-15,-1 1-3 16,0 0-5-16,0-3-7 16,3-4-7-16,-2-9 1 15,2-9 0-15,0-11 8 16,1-10 22-16,-1-13 12 0,1-13 7 16,-2-13 1-16,-3-16-4 15,-1-15-21-15,1-17-31 16,3-18-20-16,5-15-13 15,5-10 12-15,5-7 3 16,9-3 16-16,5 3-4 0,8 3-29 16,8 6-96-16,3 5-210 15,10 6-241-15,1 8-125 16,3 7-57-16,-1 6 0 0,-2 4 82 16,-7 9 190-16</inkml:trace>
  <inkml:trace contextRef="#ctx0" brushRef="#br1" timeOffset="64570.5">11525 4876 193 0,'9'-18'376'15,"-3"1"89"-15,0 1 91 16,0 4-36-16,-3 0-63 15,1 3-29-15,-3 2-45 16,1 2-68-16,-4 3-78 0,1 2-65 16,-4 4-45-16,-4 6-31 15,-1 5-18-15,-4 9-12 16,-2 5-12-16,-1 2-12 16,2 6-12-16,0 0-7 15,5 1-9-15,2-3-6 16,3-2-3-16,2-1-7 0,8-7-8 15,5 0-7-15,5-11-4 16,5-3-2-16,3-11-2 16,6-8 3-16,-1-8 4 15,0-7 6-15,-1-8 1 16,-2-6 0-16,-5-3 0 0,-3-5 3 16,-6 0 8-16,-1 2 0 15,-4 3 8-15,-3 3 3 16,-2 6 2-16,1 7 0 15,0 4-6-15,-1 10-2 0,2 5-7 16,1 13-3-16,1 7 2 16,2 14 2-16,-1 3 1 15,4 11-11-15,1 0-25 16,2 4-48-16,1-3-56 0,0-2-55 16,2-5-46-16,1-5-32 15,1-6-8-15,1-11 12 16,1-10 28-16,0-8 36 15,2-9 39-15,-1-8 37 16,1-7 32-16,-2-8 34 16,2-2 19-16,-2-4 24 0,1 3 20 15,-4 1 29-15,-2 6 36 16,-3 4 48-16,-2 4 48 16,-4 5 38-16,-3 6 20 15,-1-2 3-15,-2 7-17 0,-5 1-32 16,-3 2-30-16,-5 4-30 15,-6 1-25-15,-1 7-12 16,-5 2-6-16,-1 4-6 16,1 4-9-16,1 3-4 15,7 3-3-15,4 1-9 0,5 4-7 16,8 2-10-16,3 0-5 16,7 1-4-16,7-2-5 15,7-2-8-15,0-1-3 16,6-5-6-16,3-6-3 15,3-6-16-15,-1-5-10 0,3-7-5 16,-1-6-5-16,-1-10 2 16,3-7 0-16,-4-9 14 15,1-3 7-15,-1-7 10 16,-3-3 5-16,1 3 4 0,-4 0 3 16,-1 8 0-16,-3 5 3 15,-1 5 0-15,-1 8-2 16,-5 8-1-16,2 8-3 15,-2 2 1-15,-1 8-1 16,-2 4 1-16,-3 4 5 16,-1 6-3-16,-1 2 3 0,-6 0 0 15,-2 3 5-15,-2 2 0 16,-2 0 3-16,-2 0 6 16,-6 3 2-16,1-1 2 15,-5-1-2-15,-1 1-4 0,-2-2-6 16,4-4-4-1,-2-4-7-15,5-7-8 0,2-4-10 16,6-10-9-16,4-10-5 16,6-9-2-16,6-8-1 15,7-7 1-15,7-4 11 0,4-4 9 16,7 2 4-16,-1-2 4 16,2 6 9-16,-2 2 4 15,0 6 7-15,-7 5 1 16,-1 7 7-16,-7 3 6 0,-3 8 6 15,-3 5 9-15,-7 5 10 16,-4 2 9-16,-4 6 11 16,-2 1 2-16,-2 1-7 15,-1 0-5-15,3 0-9 16,0 1-12-16,5 0-11 0,3-1-4 16,4-1-4-16,3 3 2 15,5 0 2-15,1 0 1 16,1 0 4-16,3 0 1 15,0 3 5-15,-1 1 0 0,-8-4 4 16,-7 0 4-16,-9 3 0 16,-14-1-11-16,-11 3-35 15,-10 0-87-15,-11-1-178 16,-3-4-276-16,-3-6-151 16,5-11-72-16,3-11-13 0,7-10 63 15,7-7 156-15</inkml:trace>
  <inkml:trace contextRef="#ctx0" brushRef="#br1" timeOffset="70566.28">22505 2413 296 0,'2'-22'371'0,"-1"-1"71"0,4-1-20 16,-4-3-14-16,2-2-3 16,1 0-22-16,-1-2-31 15,0 1-34-15,0 1-36 16,-1-2-37-16,-1 4-42 0,-2 2-39 15,-1 2-30-15,-1-1-30 16,0 6-20-16,0 4-22 0,-1 2-17 16,0 2-15-16,-1 5-18 15,4 1-12-15,-4 8-7 0,0 4-5 16,-1 7-2 0,-2 10-1-16,-3 7 3 0,1 4 0 15,0 6-1-15,-2 6 1 16,-1 5 4-16,-1 3-1 0,0 4 1 15,-2-1 2-15,2 3 0 16,-2-3 0-16,0-2 0 16,-3-3 4-16,0-2-3 15,-3-3 1-15,-1-8 4 0,-6-2-2 16,1-4-3-16,-2-7 0 16,-2-5-1-16,-3-7-2 15,0-7-1-15,-3-9-2 16,-1-7-3-16,1-8-2 15,0-6-3-15,2-3-1 0,2-2-1 16,7 1-6-16,2 1-32 16,5 6-88-16,5 4-106 15,3 5-157-15,7 9-188 16,9 5-92-16,2 5-20 16,8 4 65-16,5 2 94 0</inkml:trace>
  <inkml:trace contextRef="#ctx0" brushRef="#br1" timeOffset="71118.17">22589 2170 114 0,'-8'-19'359'0,"-2"-1"76"16,-4 0 67-16,1 0-39 15,-1 2-49-15,1-2-40 16,-1 2-44-16,6 0-57 0,5 1-54 15,3-2-55-15,8-1-48 16,9 1-39-16,7-1-31 16,8-1-17-16,4 1-11 15,7-1-5-15,7 1-4 0,7 3 0 16,6 0-7-16,4 2 3 16,3 1 0-16,-1 4-4 0,1-1 3 15,-6 3 0-15,0 3 5 16,-7-2-1-16,-5 2-3 15,-6 2 4-15,-4-2-2 0,-7 2 1 16,-4-3 0-16,-5 3 2 16,-5-1-2-16,-3 0 0 15,-2 1 0-15,2 0-1 0,-7-1-7 16,1 3-3-16,-2-1-15 16,-4 0-51-16,0 2-96 15,-1 0-120-15,-3 4-163 0,-6 1-142 16,-1 3-64-16,-8 3 14 15,-6 1 69-15,-4-1 109 16</inkml:trace>
  <inkml:trace contextRef="#ctx0" brushRef="#br1" timeOffset="71834.2">22827 2421 58 0,'-1'-11'259'0,"1"-3"24"16,1 0 25-16,4-3-82 16,5 0-58-16,4 0-31 15,4 0-11-15,3 0-12 16,6 1-9-16,0 1-15 0,1 2-14 16,2 2-6-16,-3 2-11 15,-2 3-2-15,-5 4-2 16,-1 2 4-16,-10 2 12 0,-2 7 17 15,-7 5 18-15,-10 4 4 16,-9 2 2-16,-2 6-1 16,-7 3-4-16,-1 0-11 0,-1-1-10 15,4-2-8-15,2-4-7 16,5-3-10-16,5-4-15 16,6-3-14-16,5-1-7 15,4-3-2-15,7 1-5 0,8-1-1 16,1-2-3-16,5 3 2 15,4 0 0-15,-1 3 7 16,1 3 7-16,0 2 3 16,-2 2 9-16,-4 5 14 0,-7 2 20 15,-6 2 15-15,-7 3 13 16,-10 3 9-16,-10 0-2 16,-5 2-5-16,-8-6-16 15,-4 2-19-15,-1-7-17 16,-4-3-8-16,-2-3-11 0,5-7-5 15,-3-2-7-15,2-8-5 16,5-2-8-16,3-2-10 16,5-6-8-16,5-4-18 15,8-2-28-15,6-1-67 16,5-5-116-16,7-3-185 0,6 3-198 16,6-2-95-16,1 6-32 15,2-1 36-15,0 4 100 16,3 1 182-16</inkml:trace>
  <inkml:trace contextRef="#ctx0" brushRef="#br1" timeOffset="72368.25">23516 2394 279 0,'16'-21'369'16,"-2"3"71"-16,-4 1 75 16,-2 2-101-16,-2 3-44 0,0 2-14 15,-1 1-35-15,-2 2-56 16,-1 0-56-16,0 2-58 16,-2 3-41-16,0 0-27 0,-4 1-19 15,0 4-12-15,-7 2-11 16,-4 7-11-16,-3 7-6 15,-8 5-5-15,1 5-3 16,-2 6 4-16,-2 5-2 0,1 6-1 16,0 3-1-16,2-1-3 15,4 3-1-15,6 0-4 16,4-1 1-16,6-2 0 16,4-1 1-16,5-4 1 15,9-4 0-15,5-3 3 0,5-6-2 16,6-7-2-16,5-5 2 15,5-7-1-15,5-5-2 16,0-9-3-16,-1-7 2 0,-2-7 8 16,-7-7-2-1,-6-7 2-15,-13-1 5 0,-7-4 1 16,-14 0-3-16,-7 3-7 16,-15 5-3-16,-7 4-26 15,-8 5-79-15,-2 7-149 0,-5 9-253 16,4 8-154-16,6 5-80 15,4 7-23-15,9-2 52 16,4 3 133-16</inkml:trace>
  <inkml:trace contextRef="#ctx0" brushRef="#br1" timeOffset="122972.22">11410 3826 109 0,'18'-16'247'0,"4"-1"21"16,-2-2 5-16,-2 1 5 16,1 0 6-16,-2 1-8 0,-4 2-12 15,-2 2-16-15,-2 2-20 16,-2 1-15-16,-1 2-17 15,-3 1-20-15,0 2-24 16,-1-1-28-16,0 5-20 16,0-2-20-16,-2 3-19 0,-2 0-8 15,0 0-8-15,-3 3-6 16,0 2-4-16,-8 5-11 16,-2 6-3-16,-7 7-1 15,-2 8-6-15,-3 3-4 16,0 9 1-16,0 5 0 15,2 3 2-15,6 3 2 0,3-1 10 16,5 0 7-16,9-1 4 16,9-3 3-16,4-7 0 15,8-5-3-15,6-2-8 0,1-7-8 16,8-2-13-16,-1-7-65 16,-1-5-164-16,-4 1-269 15,-7-6-142-15,-7-3-78 16,-9-4-33-16,-5-2 39 15,-5 0 147-15</inkml:trace>
  <inkml:trace contextRef="#ctx0" brushRef="#br1" timeOffset="123642.83">11761 3751 209 0,'-11'-6'365'15,"0"-3"51"-15,2-2 46 0,2-1-88 16,4 0-70-16,3 0-41 16,3 2-39-16,8 1-41 15,4 2-32-15,3 2-40 16,5 4-29-16,2 4-19 0,2 0-13 15,0 4-4-15,-1 2-7 16,-4 3-6-16,-1 3 1 16,-5 4 1-16,-5 4-4 15,-6 3-1-15,-5 2-1 16,-8 2 1-16,-2 1-3 0,-7-1-2 16,-5 2-3-16,-2 0-2 15,-6 1-5-15,0-3 4 16,3-2 8-16,0-5 8 15,7-2 14-15,5-6 17 0,6-4 17 16,9-4 14-16,11-4 3 16,7-3 1-16,5-6-3 15,7 0-15-15,2-3-14 16,1-2-16-16,-1-1-11 16,1 2-14-16,-3 1-9 0,-5 0-9 15,-1 3-7-15,-4-1-13 16,-2 3-35-16,-4 3-74 15,-4 1-142-15,-1 0-244 16,0 1-162-16,-2 2-74 0,1 0-19 16,4-3 53-16,3-2 125 15</inkml:trace>
  <inkml:trace contextRef="#ctx0" brushRef="#br1" timeOffset="124155.03">12170 3585 146 0,'-8'-8'380'0,"-1"2"80"16,1-2 79-16,0 3-30 15,2-2-73-15,0 2-49 16,3-2-56-16,1 2-69 16,5 0-69-16,2 2-58 0,1 0-44 15,5 3-33-15,3 3-15 16,-1 2-15-16,6 3-8 16,-1 3-6-16,4 6-1 15,0 1 1-15,0 6-1 0,0 5 7 16,2 3 4-16,-4 4 1 15,-2 3 2-15,-3 7 1 16,-3 0 4-16,-8 3 0 16,-4 3 2-16,-4 0 2 15,-6-1-2-15,-6-1-3 16,-3-4 6-16,-1-3 6 0,-4-7 0 16,2-4-1-16,3-5-7 15,0-3 0-15,4-6-15 16,3-5-13-16,4-5-18 15,3-5-84-15,2-6-197 0,1-5-265 16,2-6-141-16,-1-3-71 16,-3-1-24-16,-1-1 56 15,0 0 186-15</inkml:trace>
  <inkml:trace contextRef="#ctx0" brushRef="#br1" timeOffset="152420.44">12644 2916 29 0,'-7'-16'176'15,"2"4"7"-15,-3-1-10 16,2 1-13-16,-2 2-11 16,0-2-16-16,0 1-12 15,0-2-23-15,-4 1-7 16,0-2-9-16,0 1-13 0,-2-1-4 16,-2 2-12-16,2-2-2 15,-5 1-11-15,1 1-5 16,-4-1-8-16,0 2-11 0,-2 2-4 15,0 1-6-15,-1 1 5 16,3 2-4-16,-1 3 1 16,3-1-1-16,0 3 4 15,4 3-3-15,-3-1-3 0,2 5 1 16,3 1-1-16,-2 2 0 16,1 1 1-16,2 6 7 15,0 1 4-15,-2 6 0 16,0-1 6-16,0 4 3 15,-2 1-4-15,3 2-4 0,-4-1 0 16,5 0-2-16,-2 0-4 16,2 1-4-16,-1-4-1 15,3-1-1-15,-1 1-4 16,0-2 5-16,3 1-3 16,-2-1 1-16,3 0-5 0,0 0 2 15,-3 3 0-15,3-3-2 16,-2 2 0-16,2-1 0 15,-2-1 3-15,0 0 0 16,2-2-3-16,0-2 2 16,0-3-4-16,2-4-60 0,1 0-155 15,0-4-98-15,-1-6-52 16,0-3-28-16,0-3-9 16</inkml:trace>
  <inkml:trace contextRef="#ctx0" brushRef="#br1" timeOffset="153066.31">11642 3216 209 0,'8'-18'220'16,"0"1"4"-16,-1 2-5 15,-1 2-15-15,0 2-30 16,-3 1-29-16,2 3-34 0,-2 4-26 16,1-1-23-16,-1 8-19 15,-1 1-8-15,-1 3-6 16,-1 4-2-16,0 4-2 15,0 1-5-15,0 3-1 16,2-1-6-16,-1 3-4 0,2 0 1 16,0 1-3-16,2 1-2 15,-2 0 3-15,2 2-3 16,0-2 4-16,0 1-5 16,1-2 0-16,-2 1-1 15,3-4 0-15,-2-1 0 0,-2-3-1 16,0-2 4-16,0-4 13 15,2-2 34-15,-1-3 24 16,1-3 14-16,2-6 14 16,5-3 8-16,1-6-7 15,3-2-29-15,6-4-16 0,0-2-8 16,5-3-8-16,1-1-2 16,-1-1 2-16,3-1 5 15,-4 1-1-15,1 1-3 16,-2 2-3-16,-5 3-3 15,-2 4-10-15,-1 3-10 0,-6 2-6 16,0 5-6-16,-1 2-6 16,-4 2-12-16,-3 4-61 15,-3-2-217-15,-6 6-148 16,-4 0-76-16,-4 0-39 16,-7-3-15-16,-7 4 50 0</inkml:trace>
  <inkml:trace contextRef="#ctx0" brushRef="#br1" timeOffset="188102.25">2249 7591 200 0,'-5'-8'233'0,"0"1"-16"16,0 1-24-16,-1 1-18 16,3 0-15-16,2 2-19 15,-1-1-21-15,0 1-29 16,1 2-29-16,1-2-10 0,-2 3-9 15,2-1-4-15,0-1-2 16,0 2 0-16,0 0 0 16,0 0-8-16,0 0 0 15,0 0-2-15,-1 0-5 0,-1 0-3 16,-1 0-3-16,0 0-3 16,-5 2-3-16,3-1-2 15,-1-1-3-15,-1 2 4 16,2-2 13-16,1 0 17 0,-2 0 9 15,1 0 14-15,0-2 10 16,2 2 6-16,0-1-2 16,-1-1-9-16,1 2-5 0,0-2-9 15,-1 2-6-15,1-1-9 16,-1 0-11-16,0 1-4 16,-1 0-6-16,-2 1-7 0,1 0-7 15,2-1 2-15,0 2-4 16,1-2-4-16,0 2 3 15,3-2 7-15,0 0 6 16,1 0 4-16,4 1 8 16,3-1 4-16,8 3 4 15,1-2 2-15,6 2-6 0,3-3-5 16,6 0-3-16,3 3-3 0,1-2-7 16,3-1-2-16,0 1-5 15,-3 1-1-15,-3-2-4 16,-4 0 0-16,-4 0 1 15,-6 0 9-15,-5 0 16 0,-2 0 19 16,-4 0 15-16,-3 0 7 16,-3-2 2-16,-2 1-9 15,0-3-10-15,-2 4-19 16,2 0-17-16,-1-4-9 0,-1 3-19 16,2-1-68-16,0-1-120 15,0 3-204-15,0 0-117 16,-3 0-60-16,-2-2-16 15,-4 0 45-15,3-1 109 0</inkml:trace>
  <inkml:trace contextRef="#ctx0" brushRef="#br1" timeOffset="188742.41">3705 7396 14 0,'9'-15'288'0,"-3"-1"60"16,-1-1 56-16,-3 2-28 16,-1 2-22-16,-1-1-25 15,-1 1-28-15,-1 2-38 0,2 1-41 16,-2 3-49-16,2-1-50 16,0 1-39-16,0 3-27 15,0 1-25-15,0 0-15 16,0 1-11-16,0 2-7 15,0 2 0-15,2 4 1 0,-2 5 2 16,3 2 6-16,-3 5 6 16,2 5-1-16,-2 6 3 15,-2 2 0-15,-3 6-3 16,-1 4-7-16,2 5-7 16,-1-5-35-16,3 2-83 0,2-4-105 15,5-4-158-15,4-5-129 16,1-7-64-16,1-11-4 15,6-12 63-15,-2-11 91 16</inkml:trace>
  <inkml:trace contextRef="#ctx0" brushRef="#br1" timeOffset="188917.72">3701 7125 328 0,'-11'-30'403'15,"0"1"30"-15,5 3 16 16,3 1-154-16,3 1-154 0,3 3-162 16,5 1-205-16,4 3-112 15,1 0-59-15,-3 5-29 16,-1 3 18-16</inkml:trace>
  <inkml:trace contextRef="#ctx0" brushRef="#br1" timeOffset="189478.26">3929 7095 317 0,'16'0'359'16,"1"0"16"-16,2 0 5 0,0 0-165 15,5 0-93-15,0 0-48 16,4 0-25-16,4 0-9 16,1-2-6-16,5-3-10 15,-2-2-3-15,2-3 4 0,-3-5 4 16,-2-6 4-16,-1-3 9 16,-5-3 17-16,-7-4 17 15,-4-4 21-15,-5-1 18 16,-5 0 14-16,-7 2 17 15,-6-1 8-15,-5 3 2 0,-1 3-12 16,-4 4-12-16,2 4-14 16,0 4-24-16,0 7-21 15,0 5-26-15,4 10-19 16,-1 7-10-16,0 11-8 16,2 7-4-16,2 10-2 0,1 8-2 15,0 12-1-15,3 11 2 16,-3 8 0-16,1 10 5 15,-5 6 1-15,3 8 1 16,-2 4 2-16,-2 3-5 0,2-2 2 16,4-4-2-16,1-5-9 15,5-12-5-15,2-6-15 16,1-12-44-16,5-12-67 16,0-14-76-16,4-13-103 0,-2-12-144 15,1-16-103-15,0-11-19 16,-5-15 34-16,-1-12 56 15,-5-8 100-15</inkml:trace>
  <inkml:trace contextRef="#ctx0" brushRef="#br1" timeOffset="189676.59">4111 7560 70 0,'-11'-11'364'16,"4"1"42"-16,9 0 37 0,9-1-21 15,11-6-125-15,11-3-91 16,13-3-62-16,5-3-43 16,6 0-79-16,3-3-151 15,-7 5-180-15,-8 2-98 0,-12 2-50 16,-14 8-22-16,-17 1 29 16</inkml:trace>
  <inkml:trace contextRef="#ctx0" brushRef="#br1" timeOffset="190544.22">5766 7170 82 0,'-7'-9'326'0,"-2"1"59"16,3-2 57-16,-2 1-33 0,1 0-47 16,-2-1-24-16,4 2-28 15,-1 0-31-15,3 4-42 16,-1-1-47-16,1 1-53 16,2 4-45-16,-1 2-32 15,2 5-26-15,0 5-14 16,0 9-11-16,0 5-2 15,0 10-3-15,0 7-12 0,0 3-58 16,0 6-108-16,-3-2-161 16,0 0-173-16,3-3-89 15,4-10-38-15,1-11 35 16,0-10 91-16</inkml:trace>
  <inkml:trace contextRef="#ctx0" brushRef="#br1" timeOffset="192179.1">5964 7311 258 0,'-2'-8'320'16,"0"-2"47"-16,-2-1-19 15,0-1-42-15,3-1-24 0,-1-1-19 16,-1-1-26-16,1 0-28 15,2 0-39-15,-1-1-38 16,-1-3-27-16,0 3-17 16,1 0-10-16,-3-2-8 15,0 1 0-15,-2 0 4 0,-1 3-1 16,-2 0-9-16,-4 3-8 16,1 2-10-16,-6 2-13 15,2 4-14-15,-4 6-9 16,-4 4-2-16,-1 4-8 15,1 6-5-15,-1 2 2 16,1 6 0-16,2 4-1 0,5 2 0 16,3 3 3-16,4 0 3 15,5 0-1-15,5 1 1 16,5 0 2-16,8-4-3 16,6-1 2-16,4-4-3 15,4-5 0-15,1-6 2 0,2-2-2 16,-2-6-5-16,0-7 0 15,-4-5-3-15,1-7 4 16,-3-3-3-16,-1-8 0 16,-4-5 0-16,0-4 3 0,-4-3 0 15,-2-2 4-15,0 2 0 16,-3 1 0-16,0 4 7 16,-3 4-3-16,1 6 0 15,-1 5-4-15,-2 4-5 16,0 4 0-16,2 7 0 0,0 7 1 15,-2 11 1-15,3 7 4 16,-4 10 4-16,-1 10 1 16,-2 8 5-16,-4 7 2 15,2 9 1-15,-2 4 0 16,0 4-1-16,-1 1-1 0,1 0-2 16,-1-3-2-16,1-2-3 15,2-2-5-15,-2-6 0 16,2-2 5-16,-2-8 6 15,-1-3 9-15,0-6 6 16,1-8 10-16,0-4 14 0,-1-7 13 16,-2-6 13-16,-4-4 9 15,0-4 5-15,-5-8 1 16,-1-8-9-16,-2-4-14 16,-2-11-15-16,3-7-12 15,-2-7-12-15,1-9-6 0,5-8-4 16,2-4-3-16,6-8-6 15,4-5-4-15,9-3-1 16,8-2-9-16,6-1-23 16,8 0-82-16,7 2-153 0,6 1-254 15,0 2-158-15,1 4-76 16,-7 0-24-16,-8 4 57 16,-6 5 143-16</inkml:trace>
  <inkml:trace contextRef="#ctx0" brushRef="#br1" timeOffset="192827.67">6398 7377 97 0,'10'-29'306'0,"-4"-3"57"0,-3-2 53 15,-1-2-55 1,0 2-30-16,-2 3-13 0,0 0-14 16,0 6-25-16,0 3-27 15,-2 5-53-15,2 5-43 16,-2 4-37-16,1 5-36 15,-3 8-33-15,1 6-24 16,-3 9-9-16,-2 6-3 0,-1 7-1 16,1 6 1-16,-2 4 3 15,3 5-4-15,-2-1 1 16,3-1-2-16,4 1-3 16,2-5-2-16,3-5-4 0,7-5-1 15,4-6 1-15,2-6-3 16,8-11-1-16,1-9-1 15,3-11 2-15,-1-7-3 16,0-14-2-16,-2-6-2 16,-6-8 1-16,0-5 2 0,-6-2 0 15,-1-1 4-15,-5 3 4 16,-4 9 7-16,0 5 9 16,-1 11 1-16,-4 6 1 15,-1 11-4-15,0 6-3 16,0 7-7-16,-1 6-7 0,4 7-2 15,0 2-2-15,2 6 2 16,3 1 1-16,5 4 0 16,-1 3-4-16,5 0-36 15,-1 0-107-15,4 0-171 16,-1-3-190-16,3-1-104 0,0-4-48 16,0-2 9-16,1-8 89 15</inkml:trace>
  <inkml:trace contextRef="#ctx0" brushRef="#br1" timeOffset="193575.81">6984 7374 97 0,'5'-12'397'16,"-1"3"82"-16,-1 1 57 15,1 1-6-15,-1 0-124 16,4-1-90-16,1 0-73 15,4-1-68-15,1-4-44 16,1-2-28-16,5-3-20 0,-2-4-9 16,-1-3 1-16,-2-3-3 15,-4-1-10-15,-4-1-8 16,-4 2-2-16,-2 1-4 16,-6 4-5-16,-4 3-5 15,-6 7-7-15,-3 9-10 0,-6 9-7 16,-5 14-11-16,0 9-6 15,1 9 3-15,1 9-4 16,6 3 1-16,9 4 6 16,7-1 4-16,7-1-1 15,7-3 2-15,8-3 1 0,8-4-5 16,4-8-22-16,4-6-45 16,5-7-64-16,2-12-66 15,0-6-62-15,-1-12-48 16,-1-9-35-16,0-9-14 0,-5-9 17 15,-2-11 28-15,0-6 42 16,-3-2 59-16,-3-2 84 16,-2 5 98-16,-2 6 102 15,-5 7 76-15,-3 8 39 0,-2 7 12 16,-2 8-13-16,-2 8-16 16,0 7-26-16,-4 7-9 15,-4 9 4-15,-4 2 9 16,-3 4 3-16,-3 2-10 15,0 2-16-15,2-2-20 16,4 0-13-16,6-1-5 0,6 0 6 16,9-3 13-16,9-1 15 15,6-4 5-15,3 0-2 16,2-2-12-16,-1-2-20 16,-2-1-28-16,-8 0-14 0,-5 0-7 15,-10 2-2-15,-9 1-3 16,-13 4-3-16,-9 0 0 15,-11 8-8-15,-7-1-10 16,-2 3-13-16,-1 0-11 16,3-2-13-16,7-3-17 0,2-5-36 15,5-3-83-15,6-7-125 16,7-5-211-16,4-10-169 16,7-6-79-16,4-7-17 15,7-3 59-15,2-8 113 0</inkml:trace>
  <inkml:trace contextRef="#ctx0" brushRef="#br1" timeOffset="194229.29">7935 7257 123 0,'-4'-19'376'16,"1"-4"78"-16,2-2 65 0,-1-4-28 16,2-1-79-16,2-2-44 15,-1 1-51-15,2 3-53 16,1 1-44-16,0 7-35 15,-3 0-42-15,1 5-22 0,-5 5-21 16,-3 2-23-16,-4 6-18 16,-10 7-20-16,-4 5-9 15,-9 9-16-15,2 5-8 16,-1 4-5-16,2 7-1 16,9 1-1-16,5 0 0 0,10 1 3 15,11 1 6-15,10-4 3 16,6-1 3-16,11-3 5 15,4-2 2-15,-3-6-4 16,0-1-2-16,-3-2 0 16,-9-2 8-16,-5-1 7 0,-11 1 5 15,-10 1 6-15,-12 4 1 16,-6 2-2-16,-9-2-20 16,-2 2-58-16,-1-2-149 0,0-3-283 15,2-5-186 1,0-8-98-16,5-9-43 0,-1-9 22 15,4-9 124-15</inkml:trace>
  <inkml:trace contextRef="#ctx0" brushRef="#br1" timeOffset="195041.17">9531 7132 84 0,'1'-19'306'16,"-1"-3"56"-16,-1 5 55 15,-1-1-56-15,-1 0-31 16,1 1-18-16,1 2-29 15,-1 2-26-15,-1 1-31 0,0 1-40 16,2 3-38-16,-1-1-25 16,-1 4-21-16,1 2-24 15,1-1-20-15,-3 4-15 16,1 5-13-16,-2 6-13 0,-4 7-7 16,3 6-4-16,-1 5-4 15,1 3 2-15,1 4 0 16,2 2 2-16,-1 2-10 15,2 1-35-15,0 0-89 16,1-4-146-16,2 1-205 0,1-7-105 16,4-4-51-16,4-8 6 15,1-7 75-15,4-9 132 16</inkml:trace>
  <inkml:trace contextRef="#ctx0" brushRef="#br1" timeOffset="195441.29">9747 7117 117 0,'10'-22'365'16,"-1"4"74"-16,-6 1 59 15,1 4-46-15,-3 4-77 0,-1 2-70 16,-1 0-65-16,-3 6-65 16,-2 2-53-16,-3 6-46 15,1 0-25-15,1 2-17 16,1 3-8-16,4 0 0 15,2 3 1-15,2 2 2 0,6 3 4 16,3 0 9-16,6 0 3 16,1 2 2-16,4 0-1 15,0 0 3-15,0-1-1 16,-1-1-3-16,1 0 4 16,-5-2 2-16,-2-2 6 0,-4 0 7 15,-2 1 10-15,-4 0 6 16,-7-1 0-16,-8 2-4 15,-7 2-9-15,-3-2-14 0,-5 0-16 16,-1-1-21-16,-1-3-43 16,0-9-121-16,2-5-205 15,0-8-216-15,0-6-118 16,2-11-55-16,0-3 0 16,-1-8 94-16,4-8 194 15</inkml:trace>
  <inkml:trace contextRef="#ctx0" brushRef="#br1" timeOffset="195570.22">9523 6835 28 0,'-14'-54'395'16,"3"13"70"-16,-2 3 41 0,5 8 10 15,5 3-222-15,6 8-283 16,8 3-237-16,8 4-147 16,11 4-85-16,5 3-34 15,7 5 28-15</inkml:trace>
  <inkml:trace contextRef="#ctx0" brushRef="#br1" timeOffset="196391.24">11012 7347 73 0,'6'-26'335'0,"-3"-2"60"16,-3-5 60-16,0-5-5 16,-3-1-63-16,-3-1-33 0,-3-3-13 15,-1 3-23-15,-4 0-35 16,-2 1-48-16,-3 3-49 15,-3 3-39-15,-5 6-35 16,0 5-30-16,-5 11-23 16,-4 9-9-16,-2 13-16 0,-4 16-13 15,2 12-10-15,3 10-1 16,6 7-1-16,6 3-1 16,9 3 1-16,14-3 2 15,11-4-3-15,12-9-6 16,11-9-7-16,9-12-6 0,5-14-3 15,4-11 1-15,1-14-1 16,-4-11 3-16,-4-11 6 16,-4-8 9-16,-7-1 0 15,-5-2 7-15,-8 6 6 16,-2 5 6-16,-7 6 0 0,-2 9-1 16,-2 9-2-16,-3 9-6 15,-3 11-8-15,-3 12-1 16,0 8 2-16,0 7 2 15,0 7 7-15,1 5 5 16,1 4 6-16,1 4 4 0,1 4 1 16,1 4-1-16,0 3-4 15,-1 3-5-15,1 1-3 16,-4 0-7-16,-1 5-4 0,-2-2-6 16,-3 0-2-16,-2-2-2 15,-4-4-2-15,0-5 0 16,-5-5 1-16,0-10 7 15,-2-9 5-15,-2-8 3 16,1-10 1-16,-2-11 2 16,3-15 1-16,1-14-6 0,1-13-2 15,6-13-4-15,5-14-3 16,5-12-10-16,8-10-12 16,6-8-23-16,8-2-36 15,2 2-64-15,6 7-79 0,3 7-83 16,3 8-92-16,6 7-128 15,2 10-109-15,5 9-14 16,-1 5 43-16,0 8 68 16,-2 2 91-16</inkml:trace>
  <inkml:trace contextRef="#ctx0" brushRef="#br1" timeOffset="196776.24">11480 7068 31 0,'15'-26'365'0,"-7"2"95"0,-3 0 83 16,-5 2 10-16,-3 3-62 15,-2 2-65-15,-1 8-70 16,-3 3-77-16,-3 7-71 16,1 6-51-16,-3 12-43 15,3 5-31-15,-3 7-17 16,4 6-13-16,2 6-8 0,-1 2-7 16,6 2-10-16,1 2-8 15,6-3-2-15,5-3-4 16,4-3-5-16,5-7-2 15,5-4 0-15,2-9 1 16,2-9-4-16,1-8-2 0,-4-11-2 16,1-8-1-16,-9-11-3 15,-2-9-2-15,-9-8 2 16,-7-7 0-16,-12-1 4 16,-5-2 0-16,-8 8 2 15,1 8-4-15,-5 6-4 0,1 10-15 16,5 10-55-16,3 10-88 15,13 9-103-15,10 5-107 16,13 5-119-16,15 1-118 0,7 2-29 16,9-4 47-1,3-2 81-15,2-7 96 0</inkml:trace>
  <inkml:trace contextRef="#ctx0" brushRef="#br1" timeOffset="197107.28">11883 7081 12 0,'34'-15'290'0,"-8"0"80"16,-4 2 71-16,-8-1-6 0,-6 3-48 15,-8 4-51-15,-5 4-49 16,-9 8-57-16,-2 3-52 16,-6 9-44-16,0 6-29 15,3 4-13-15,2 5-12 16,6 2 0-16,6 2-12 0,6 1-5 16,6-2-6-16,7-2-11 15,5-7-8-15,5-2-12 16,2-10-3-16,0-6-1 0,-1-8 6 15,-1-9 13-15,-7-6 10 16,-6-12 5-16,-4-3 3 16,-10-11 3-16,-9-2-8 15,-5-2-16-15,-8 0-12 16,1 6-9-16,-5 6-40 16,3 9-106-16,2 10-148 0,7 11-211 15,9 11-142-15,13 6-70 16,12 8-6-16,13 0 75 15,8 2 134-15</inkml:trace>
  <inkml:trace contextRef="#ctx0" brushRef="#br1" timeOffset="197623.25">12512 7086 360 0,'22'-30'465'15,"-2"-3"84"-15,-8-2 64 16,-6 0-90-16,-1 0-63 15,-5 4-55-15,-5 2-62 0,-1 5-69 16,-6 5-60-16,-3 7-68 16,-5 7-59-16,-3 10-37 15,-4 9-26-15,-1 9-14 16,1 8-6-16,0 7-8 16,2 6 3-16,1 3-1 0,7 1 2 15,1-1 0-15,8-4 6 16,5-3 0-16,4-3 0 15,8-6 1-15,4-7-1 16,7-11-1-16,5-6-2 0,5-12-2 16,2-10 1-16,1-10 1 15,-2-11 0-15,0-10-1 16,-5-9 2-16,-4-8-2 16,-3-10-2-16,-6-9-2 15,-3-3 0-15,-5 0-5 0,-5 1 2 16,-4 14 6-16,-1 11 2 15,-1 12 3-15,-2 17 3 16,-3 20 4-16,2 20 1 16,0 21-1-16,6 20 0 15,3 11 0-15,7 12-1 0,4 6 0 16,6 4-1-16,-1-1-9 16,5-3-22-16,-4-4-77 15,-3-7-137-15,0-6-266 16,-4-8-170-16,-4-10-86 15,-3-10-27-15,-3-13 52 0,-3-12 123 16</inkml:trace>
  <inkml:trace contextRef="#ctx0" brushRef="#br1" timeOffset="199276.41">13946 7481 185 0,'-19'-8'357'0,"-5"-1"66"15,2-1 67-15,-1 2-71 16,3 0-50-16,3 1-32 0,2 1-37 16,3 1-40-16,2 0-36 15,4 0-44-15,1 1-41 16,4-4-27-16,2-1-21 15,6-3-26-15,2-5-31 0,5-3-17 16,2-7-7-16,3-3-3 16,1-5-7-16,0-4 4 15,-3 0 4-15,-4 3-1 16,-5 1 0-16,-4 4 4 16,-4 3 1-16,-3 4 3 0,-5 7-1 15,-3 3-1-15,-3 7-1 16,-4 7-6-16,-5 6-6 15,-1 6-2-15,-1 5-5 16,1 3-1-16,2 3 1 16,0 2-3-16,7 1 3 0,2 2 0 15,5 0 6-15,4 4 2 16,8-2-1-16,2-2 5 16,9 2-1-16,8-5-4 0,5 0-15 15,4-4-28 1,7-4-44-16,-1-5-48 0,4-4-31 15,0-4-26-15,-2-8-5 16,-2-4 23-16,-3-7 39 16,-4-8 38-16,-6-6 37 15,-3-4 35-15,-5-1 37 0,-4-2 35 16,-5 4 36-16,0 1 34 16,-5 6 20-16,0 3 4 15,-1 5-17-15,1 8-26 16,-3 3-28-16,2 9-29 15,-1 4-22-15,-1 8-11 16,2 9-2-16,1 2-3 0,2 3 1 16,-2 5-1-16,2 3 2 15,-4-1 1-15,1 0-2 16,-2-1 0-16,0-5 1 16,-2-5-1-16,2-4-2 15,0-6 7-15,2-6-3 0,1-9 0 16,2-7-5-16,1-11 1 15,4-10-2-15,2-6-3 16,1-4 1-16,3-7 5 16,0 2 4-16,-1 3 1 0,-2 5 0 15,1 8 0-15,-3 4-4 16,2 7-5-16,-4 5-2 16,3 9-2-16,-2 4 0 15,0 8 2-15,1 7-2 16,2 3 4-16,-4 6 1 0,1 8 1 15,-1-2 1-15,1 4 2 16,-1-2-2-16,2 0 0 16,-1-7-18-16,1-2-32 15,4-5-39-15,3-6-44 16,4-6-47-16,3-8-37 16,4-5-7-16,-1-9 12 0,2-9 24 15,-3-6 31-15,0-5 43 16,-5-4 40-16,-3-3 40 15,-4 3 49-15,-5 1 41 0,-3 5 47 16,-6 5 34-16,-1 4 17 16,-4 8-7-16,-5 9-25 15,-4 8-28-15,1 8-32 16,-2 10-30-16,5 5-17 16,1 4-9-16,4 3-2 0,4 0-1 15,4 3-1-15,5-2 0 16,1-3-2-16,6-1-4 15,-2-6 2-15,5-3 2 16,0-7-2-16,0-3 4 16,0-9 11-16,-2-5 14 0,-3-9 2 15,-6-5 3-15,-3-6 1 16,-6-8-3-16,-6-2-2 16,-3-5-12-16,-7-3-3 15,1 2-4-15,-1 7-1 16,0 1-21-16,4 10-58 0,5 4-75 15,1 10-82-15,6 7-105 16,4 8-126-16,7 7-64 16,4 2 7-16,7 6 50 15,1-5 68-15</inkml:trace>
  <inkml:trace contextRef="#ctx0" brushRef="#br1" timeOffset="200093.18">15000 7159 249 0,'16'-10'366'0,"-5"-4"85"16,-2-4 27-16,-3 0-17 0,-2 2-15 15,-3-1-26-15,-1 4-50 16,0 2-67-16,-1 7-70 16,-3 4-64-16,-2 7-63 15,0 10-48-15,0 5-29 16,1 4-14-16,2 5-6 0,3-1-2 16,1 3-4-16,4-1 3 15,1-1-1-15,1-2-4 16,2-7-1-16,2-2-2 15,2-8-1-15,4-6-1 16,2-8-2-16,2-10 2 0,3-7 1 16,-3-8 2-16,-1-9 1 15,-1-5 4-15,-4 0 6 16,-2-3 4-16,-3 3 10 16,-4 5 5-16,2 7-1 0,-5 5-3 15,0 11-3-15,-1 7-5 16,-1 12-10-16,1 9-7 15,3 10-8-15,1 3-9 16,3 4-25-16,2 3-36 16,3-2-42-16,3-2-39 0,1-6-24 15,3-4-22-15,6-7 4 16,6-7 25-16,3-8 35 16,5-10 37-16,1-7 29 15,0-8 24-15,1-5 24 16,-3-5 11-16,-3-5 8 0,-5-1 20 15,-5 2 20-15,-8 1 28 16,-5 3 14-16,-9 9 12 16,-9 6 6-16,-9 6-15 0,-7 8-15 15,-8 9-23-15,-5 8-19 16,-2 7-10-16,0 3-8 16,4 5-3-16,4 5-3 15,8 3 0-15,5 4 2 16,7 0 1-16,7 3 4 15,7 2 5-15,5 3 6 0,3 0 10 16,7 2 10 0,-1-1 17-16,6 3 15 0,1 3 15 15,2 0 16-15,1 2 18 16,2 0 1-16,-6 0-10 0,-1 0-11 16,-8-4-11-16,-8 1-20 15,-10-3-22-15,-6-6-15 16,-10-6-4-16,-5-8-7 15,-9-5-4-15,-2-9-2 0,-4-11-3 16,-2-13 3-16,0-6-4 16,5-11 1-16,6-10-14 15,7-6-37-15,9-11-67 16,9-7-81-16,12-1-92 16,8-3-123-16,9-1-170 0,7 2-69 15,-1 3 11-15,3 4 45 16,2 2 78-16</inkml:trace>
  <inkml:trace contextRef="#ctx0" brushRef="#br1" timeOffset="200523.34">16152 6760 193 0,'12'-32'392'0,"-2"0"77"15,-3 3 58-15,-2 5-74 16,-1 2-66-16,0 5-72 15,-2 5-74-15,3 5-71 16,0 9-55-16,-2 6-43 16,2 13-26-16,-2 8-7 0,-3 8-1 15,0 9 0-15,-3 7-3 16,-2 7-2-16,-3 2-1 16,-1 2-7-16,1-3-5 15,1-5-1-15,1-9 1 0,1-8 34 16,5-11 29-16,5-10 14 15,5-13 9-15,7-13 3 16,5-10-4-16,5-14-40 16,2-3-39-16,-1-3-16 15,-3 2-12-15,-3 5-7 16,-6 7-5-16,0 6 3 0,-5 10 3 16,-3 13-2-16,1 10 3 15,-1 10-2-15,4 8-3 16,-2 6-44-16,3 2-76 15,4-1-99-15,-1-4-144 0,2-3-193 16,-1-8-95-16,0-7-8 16,-2-8 47-16,0-15 83 15</inkml:trace>
  <inkml:trace contextRef="#ctx0" brushRef="#br1" timeOffset="201155.98">16913 6309 108 0,'4'-21'222'0,"1"-1"25"16,3 2-65-16,0-1-36 0,1-1-3 16,2 3-12-16,-3 1 2 15,0 0 3-15,0 0 7 16,-2 1 19-16,-1 3 19 15,-3-1 16-15,-2 3 4 0,-2 0-4 16,-1 2-5-16,0 3-22 16,-5 2-30-16,0 3-29 15,0 7-27-15,-6 4-22 16,4 7-17-16,-1 2-12 0,-1 4-9 16,2 4-6-16,2-1-7 15,2 4-4-15,3-2-9 16,3-2-33-16,2-2-63 15,3-2-78-15,4-5-91 16,2-5-106-16,3-7-113 0,0-7-44 16,2-4 22-16,-2-6 56 15,0-6 80-15</inkml:trace>
  <inkml:trace contextRef="#ctx0" brushRef="#br1" timeOffset="201261.92">17042 6142 190 0,'5'-17'274'0,"-4"3"28"0,-2 9-31 16,-4 8-64-16,1 9-59 15,0 7-68-15,-1 7-160 16,2 8-119-16,-3 1-73 16,-3 5-36-16,-3-2-20 0</inkml:trace>
  <inkml:trace contextRef="#ctx0" brushRef="#br1" timeOffset="202457.34">10426 6450 135 0,'-7'-5'315'0,"-1"-2"70"16,3 1 16-16,1-1 23 15,-2 0 6-15,1 0-5 0,2 0-21 16,-1 2-32-16,1-1-50 16,0 1-60-16,-2 2-57 15,2 0-55-15,-1 3-47 16,0 2-41-16,-2 4-28 15,1 4-18-15,-1 6-9 0,1 3-11 16,-1 5-5-16,4-2-26 16,1 4-49-16,2-2-61 15,4-4-73-15,1 0-73 16,4-3-75-16,5-5-80 16,3-2-70-16,2-5-42 0,0-5 18 15,0-5 48-15,0-5 67 16</inkml:trace>
  <inkml:trace contextRef="#ctx0" brushRef="#br1" timeOffset="202656.77">10573 6463 70 0,'5'-9'301'0,"0"3"57"16,-3 0 5-16,1 2-29 16,-1 1-45-16,-1 0-58 0,1 3-61 15,-2 0-51-15,0 6-41 16,0 1-28-16,3 4-15 15,-1 4-13-15,1 4-10 16,0 4-28-16,6-1-91 16,-1 4-171-16,2 3-97 0,4-1-53 15,-4-3-25-15,-1-3 8 16</inkml:trace>
  <inkml:trace contextRef="#ctx0" brushRef="#br1" timeOffset="203692.44">16801 6903 32 0,'5'-25'285'0,"-1"3"50"0,-1 1 53 16,0 1-37-16,0 4-34 15,1 1-12-15,-3 2-21 0,1 2-23 16,-1 2-29-16,-1 3-31 16,0 1-33-16,0 2-24 15,0-1-14-15,0 3-10 16,0-1-13-16,0 2-16 16,0 0-9-16,0 0-15 15,0 2-16-15,0 3-11 0,0 3-10 16,0 6-6-16,-1 2-3 15,-1 5-2-15,2 5 0 16,-1 2-8-16,-4 4-2 16,1 1-3-16,1 2-12 0,-3 3-49 15,-3-1-105-15,-3 0-194 16,-3-3-197-16,-1 1-99 16,-1-5-48-16,2-1 19 15,3-4 91-15</inkml:trace>
  <inkml:trace contextRef="#ctx0" brushRef="#br1" timeOffset="204066.42">16661 7543 55 0,'0'-2'328'0,"0"0"48"0,0-1 32 16,3-2-41-16,2 2-99 15,3 0-60-15,5 0-43 16,-1 3-35-16,2 3-17 0,2 3-11 16,-2 3-13-16,-1 4-4 15,-1 1 3-15,-3 4 8 16,-5 0 2-16,-7 3 2 15,-5 0 5-15,-4-3-7 16,-4 0-11-16,-5-4-18 0,1-6-13 16,-1-5-17-16,6-10-49 15,0-9-119-15,8-4-204 16,0-5-162-16,7-5-87 16,0 0-41-16,0 1 11 15,0 2 92-15</inkml:trace>
  <inkml:trace contextRef="#ctx0" brushRef="#br1" timeOffset="-212275.7">9841 9169 78 0,'-10'-1'338'0,"-2"-2"67"16,-1-2 74-16,0 1-29 0,2-2-32 15,0 0-28-15,1-2-26 16,-2 0-35-16,4-1-48 16,3 1-54-16,0-2-53 15,1 3-42-15,4-2-42 16,4 1-33-16,4-1-22 0,2 1-14 15,7 1-9-15,3 0-6 16,3 2-7-16,4 5-2 16,1 3 1-16,2 9-1 15,0 5 4-15,2 6 0 0,-2 7 5 16,-2 4 0 0,-2 7 2-16,-5-1-4 0,-1 0 1 15,-5 0-1-15,-2-8-4 16,-3-4 0-16,-1-6 14 15,-4-6 22-15,-3-7 12 16,-6-6 7-16,-2-15 7 0,-5-11 1 16,-2-8-11-16,1-10-20 15,2-5-14-15,1-7-8 16,-2 0-7-16,8 0-11 16,1 4-22-16,5 5-47 0,8 8-66 15,0 7-68-15,6 11-52 16,1 12-51-16,-1 13-46 15,-1 10-26-15,-2 12 3 16,-2 3 2-16,-3 6 17 16,0-2 42-16,1-1 59 0,0-3 78 15,0-5 95-15,-2-2 100 16,1-8 89-16,1-3 67 16,0-7 46-16,3-1 27 0,4-6 1 15,-1-4-10-15,4-4-35 16,4-1-29-16,0-2-22 15,2-1-16-15,0-2-10 16,-1-3-11-16,2 2 2 0,-5 1-2 16,-3-1 10-16,-3 1 10 15,-6-1 7-15,-6 4 7 16,-4-1-7-16,-6 2-7 16,-7 2-22-16,-6 3-21 15,-9 5-22-15,-4 5-20 0,-3 6-11 16,2 4-11-16,0 5-2 15,8 7-8-15,9 1-3 16,8 7-1-16,11-1-3 16,11 4-2-16,12-4-1 15,8-2 0-15,9-4-1 0,9-6-5 16,7-7-13-16,4-6-33 16,2-8-35-16,-2-5-44 15,-3-8-36-15,-5-4-34 16,-6-6-14-16,-6-4 11 0,-10-5 12 15,-6-4 29-15,-5-6 36 16,-6-5 29-16,-3-7 28 16,-5-5 20-16,-2-7 29 15,-1-1 28-15,0 0 34 16,-1 7 36-16,1 5 48 0,-2 10 44 16,-1 6 15-16,-1 10-4 15,4 8-23-15,-2 15-20 16,1 10-39-16,0 15-35 15,4 13-21-15,-2 10-9 16,1 9-4-16,1 5-7 0,2 4-5 16,0 3-6-16,0 2-1 15,2-1-4-15,1-1-15 16,-1-1-37-16,1-5-78 16,4-8-106-16,-1-8-126 0,3-9-170 15,1-11-89-15,-2-10-17 16,-5-9 47-16,-4-11 92 15</inkml:trace>
  <inkml:trace contextRef="#ctx0" brushRef="#br1" timeOffset="-211441.46">11060 9271 33 0,'-20'-10'289'0,"1"-2"49"0,8 0 49 15,2 0-50-15,7-2-40 16,8-1-32-16,4-1-37 15,6-2-39-15,8-1-45 16,4 0-40-16,5-2-34 16,2 1-28-16,4 2-14 0,-1-3-5 15,-1 3-2-15,-7 2 7 16,-2 4 14-16,-4 2 16 16,-8 0 15-16,-2 3 15 15,-3 2 6-15,-3 4 0 16,-2 2-6-16,-3 7-10 0,-3 4-12 15,0 8-12-15,-3 5-7 16,1 7-7-16,2 1-6 16,2 4-8-16,3 2-2 15,3 0-5-15,5-3-4 16,7-2-3-16,1-3 0 0,4-7 1 16,-1-4-2-16,6-8 0 15,0-12 0-15,-2-5 0 16,2-12-1-16,-3-8 1 0,-5-10-4 15,-1-8 2-15,-7-9-3 16,-3-1 6-16,-2-2 4 16,-2 3 9-16,-4 7 5 15,0 6 5-15,-1 10-5 16,1 7 0-16,0 10-10 0,3 14-8 16,2 10-9-16,5 12-3 15,1 5-2-15,2 6-2 16,6 3-1-16,-1-1-2 15,1 1-9-15,2-4-12 16,-1-1-11-16,1-6-6 0,-1-5-7 16,-2-4 1-16,1-5 6 15,-1-9 13-15,-2-7 12 16,1-7 9-16,-1-9 5 16,-3-9 2-16,3-6 4 0,0-11 0 15,2 2 6-15,-1-4 6 16,1 4 4-16,1 9 4 15,0 12 2-15,2 10 6 16,-2 12-4-16,3 13-1 16,-1 11 0-16,-1 10-1 0,-5 4-2 15,1 4-5-15,-5 3-2 16,-3-1 1-16,-6-4 0 16,-2-3 8-16,-3-11 10 15,-1-6 9-15,-3-12 13 0,0-8 4 16,-1-15 3-16,0-7-8 15,5-11-9-15,0-7-11 16,6-10-20-16,1-6-46 16,4-3-90-16,1 0-128 15,1 6-203-15,-2 9-170 0,-3 10-87 16,-5 14-8-16,-4 7 58 16,-7 13 112-16</inkml:trace>
  <inkml:trace contextRef="#ctx0" brushRef="#br1" timeOffset="-210889.48">12877 9013 129 0,'2'-10'406'0,"-1"0"75"16,-1-2 78-16,-1 0 35 15,-1 2-98-15,2 1-64 0,-1 2-42 16,2 2-58-16,2 4-69 16,2 2-70-16,4 5-68 15,1 6-46-15,6 3-29 16,-4 4-9-16,6 4-8 15,-4 3-7-15,3 0-5 0,-6 5-6 16,-1-3-2-16,-1 1-5 16,-2-6-2-16,-1-3-1 15,-3-5 1-15,-1-6 1 16,1-7-1-16,0-9 2 0,2-14-3 16,-1-5-2-16,5-11-1 15,0-9-2-15,5-3-3 16,2-2-2-16,3 4-1 15,3 7-2-15,1 8 1 0,0 11-3 16,2 7 3-16,0 14 0 16,-1 9 3-16,0 11 0 15,0 6 2-15,-4 7 5 16,1 3-3-16,-4-1-7 16,-3 1-26-16,-1-2-100 0,-3-4-195 15,-5-4-250-15,-3-2-131 16,-2-6-62-16,3-5-10 15,2-10 77-15,11-9 190 16</inkml:trace>
  <inkml:trace contextRef="#ctx0" brushRef="#br1" timeOffset="-209959.49">14978 8981 12 0,'12'-23'370'16,"-2"-3"46"-16,2-3 43 15,-4-3 43-15,-3-3-123 16,0-2-70-16,-5-1-22 15,-2 2-14-15,-2 1-33 16,-6 6-27-16,-7 1-46 0,-5 6-47 16,-7 7-42-16,-5 5-22 15,-8 10-10-15,-2 10-9 16,-2 9-7-16,2 7-1 16,6 7-10-16,6 6-2 0,7 1-5 15,11 3-3-15,7-3-5 16,11-2-4-16,5-4 0 15,8-7-2-15,8-4 0 16,3-10-2-16,2-6 0 16,3-7 0-16,1-7 2 0,-2-6 1 15,-2-5 19-15,-1 0 25 16,-7-1 25-16,0 0 16 16,-5 4 14-16,-5 3 4 15,-1 3-19-15,-1 4-23 16,-1 5-19-16,-3 7-14 0,4 9-9 15,0 9-4-15,-2 7 4 16,0 9-1-16,2 3-3 16,-4 8-2-16,2 4-4 15,-2 4-2-15,-1 5-6 0,0 2 2 16,-2 3 2-16,-2-3 1 16,1 1 3-16,-4-3 0 15,-2-4 4-15,-6-3-2 16,-4-2-4-16,-2-3-3 15,-1-3-2-15,-5-4 2 16,-2-7-3-16,-1-3 1 0,-2-10 2 16,-2-6 2-16,-1-8 0 15,0-9 1-15,3-10-1 16,-1-10-2-16,3-12-3 16,1-10-1-16,8-9-2 15,2-9-5-15,9-6 1 16,5-3 1-16,7-2-1 0,5 2-13 15,3 3-25-15,2 1-68 16,5 3-138-16,5 1-222 16,1 7-190-16,6 3-90 15,2 2-28-15,-2 5 42 16,0 2 121-16</inkml:trace>
  <inkml:trace contextRef="#ctx0" brushRef="#br1" timeOffset="-209376.43">15300 8819 337 0,'16'-19'438'15,"-2"-3"77"-15,-2 0 78 16,-2 0-83-16,-2 1-56 0,-1 3-32 16,-2 1-29-16,0 4-57 15,-3 3-64-15,1 2-67 16,-3 4-66-16,0 2-56 15,0 4-34-15,-3 2-21 16,1 5-10-16,-2 4-6 0,-1 4-3 16,2 5-2-16,-3 6 0 15,1 4 0-15,0 3 1 16,-1 5-1-16,1 3-1 16,4 1-2-16,1-3-1 0,3-2-1 15,4-1-2-15,3-8-3 16,5-2 0-16,3-6 2 15,4-7-1-15,-1-8 0 16,6-9 2-16,0-8 2 16,1-12-2-16,-1-9 0 0,-3-11 2 15,-3-11-4-15,-4-6 1 16,-6-3-2-16,-2 2-2 16,-1 4 1-16,-5 9 2 0,-1 7 2 15,0 9 0 1,-1 9-2-16,-1 8 2 0,0 9 2 15,2 9-2-15,-1 6 0 16,-1 5 3-16,0 5-1 16,0 2 0-16,0 6-2 15,2 1 4-15,2 5-3 0,-1 1-1 16,2 5-10-16,0-2-40 16,3-1-81-16,5 0-117 15,-1-2-139-15,6-6-167 16,3-3-145-16,-1-3-44 15,3-7 36-15,1-6 92 0,-1-5 130 16</inkml:trace>
  <inkml:trace contextRef="#ctx0" brushRef="#br1" timeOffset="-208343.17">15929 9041 42 0,'0'-5'363'16,"-1"-3"81"-16,-3 4 75 15,0-2 31-15,1 0-83 16,1 0-58-16,2 0-52 15,5-4-66-15,6 1-65 0,3-6-66 16,5-1-59-16,3-3-43 16,-1-4-26-16,3-4-12 15,-4-1-8-15,-1-4-2 16,-3-1 2-16,-5 1 8 16,-2 0 8-16,-6 1 4 0,-4 3 6 15,-7 4 3-15,-3 6 0 16,-8 6-6-16,-5 7-6 15,-4 10-5-15,-1 9-6 16,-1 8-5-16,5 7-1 0,3 3-4 16,9 4-2-16,8 2-2 15,7-1 3-15,6 0 0 16,8-3-1-16,4-2-3 16,4-4-3-16,4-2 0 15,2-5-7-15,1-5-15 0,0-5-34 16,2-7-44-16,-3-6-49 15,2-5-53-15,-2-7-44 16,-1-10-35-16,-1-4 3 0,0-6 25 16,-1-9 42-1,2-2 42-15,-4-3 52 0,1 1 58 16,-1 4 49-16,-5 3 47 16,-2 7 42-16,-3 4 38 15,-3 7 20-15,-2 6 7 0,-5 3-9 16,2 4-15-16,-6 2-22 15,-2 7-21-15,-3 7-14 16,0 2-10-16,-4 6-8 16,0 1-4-16,2-1-3 0,-1 5 3 15,4-1 7-15,1 0 9 16,2 1 15-16,3-3 15 16,6 4 11-16,0-2 6 15,5-1 2-15,1-1-3 16,0 0-12-16,0 0-13 0,-1-1-16 15,-6-1-11-15,-5 4-17 16,-8-1-8-16,-9 4-10 16,-5 1-11-16,-6-1-10 15,-2-3-6-15,0-2-3 16,3-7-4-16,5-7-14 0,4-6-28 16,5-10-25-16,5-5-22 15,8-7-14-15,4-6-6 16,7-1 5-16,3-4 28 0,5 1 29 15,2-2 23-15,0 1 20 16,1 4 7-16,0 3 7 16,-1 2 10-16,0 3 9 15,-2 4 9-15,0 2 16 16,0 5 14-16,-4-1 10 0,-3 6 4 16,-2 0 1-16,-4 4-2 15,-1 1-8-15,2 6-8 16,-1 2-7-16,-1 5-5 15,2 2-3-15,2 3-2 0,1 3-2 16,2 1 2-16,0 2 6 16,2 1 7-16,-1 0 0 15,3 1 5-15,0 1 1 16,-1-2-4-16,-1-2-7 16,-1 1-4-16,-7 1-3 0,-7 0-4 15,-8 4-5-15,-11-1-4 16,-11 4-9-16,-8-3-25 15,0-1-91-15,-6-9-204 16,-2-4-261-16,0-4-140 16,-1-6-66-16,0-7-18 0,4-4 66 15,-2-2 187-15</inkml:trace>
  <inkml:trace contextRef="#ctx0" brushRef="#br1" timeOffset="-117044.89">2590 11246 77 0,'-12'1'253'0,"-4"0"8"15,3 1 11-15,0-2-91 16,-1 0-26-16,3 0-7 16,2-2-1-16,2 1 2 15,1 1 4-15,3 0-17 0,0 0-28 16,-1 0-18-16,3 0-10 16,-1 0 1-16,1 0-14 15,-2 0-8-15,3 1-9 16,0 1-10-16,0-2-11 15,3 0-7-15,0 0 3 0,5 0 1 16,5 0 3-16,4-2 1 16,5 0 6-16,6-1 2 15,4-4 4-15,6 0 1 16,3-3-2-16,3 2 1 16,-1-3-8-16,3 2 0 15,-5 0-11-15,-5 3-6 0,-4 1-5 16,-7-1 1-16,-4 4 11 15,-7-1 12-15,-4 3 5 16,-3-2 8-16,-5 2-1 16,-4 0-3-16,-1 0-16 15,-3 0-26-15,1 0-81 16,2-2-165-16,3 2-187 16,3-5-97-16,2-3-50 0,3-4-11 15,1-6 56-15</inkml:trace>
  <inkml:trace contextRef="#ctx0" brushRef="#br1" timeOffset="-99495.52">5227 11185 245 0,'-8'-32'381'15,"-4"1"50"-15,2 2 51 16,0 3-90-16,0 2-37 0,1 3-28 15,1 4-30-15,4 2-37 16,0 3-43-16,1 3-57 16,0 3-58-16,3 3-46 15,0 6-28-15,0 6-16 16,0 8-5-16,0 9 2 16,-3 12-2-16,-2 9-9 15,1 6-40-15,-1 6-92 0,0 2-138 16,0-2-192-16,5-6-113 15,5-10-55-15,3-13 7 16,6-17 71-16,2-21 132 16</inkml:trace>
  <inkml:trace contextRef="#ctx0" brushRef="#br1" timeOffset="-99129.41">5320 10510 195 0,'-14'-20'342'15,"-2"4"46"-15,5 1 37 16,4 3-108-16,0 2-65 16,2 1-52-16,3 1-42 15,2 2-43-15,2 3-37 16,0 2-24-16,-1-1-11 0,1 2 3 15,1 2 11 1,-6-1 12-16,1 1 14 0,-1 0 8 16,-3 1 14-16,-4-1 5 15,1-2 6-15,-1 0 4 16,-1-2-6-16,-1-2-11 0,2 1-19 16,2-2-34-16,3 0-103 15,1 2-172-15,4 3-215 16,6 0-129-16,0 3-68 15,2 9-25-15,0 5 64 16,3 9 142-16</inkml:trace>
  <inkml:trace contextRef="#ctx0" brushRef="#br1" timeOffset="-98115.66">5484 11139 165 0,'-7'-9'325'0,"0"0"49"0,4 1 44 16,0 2-96-16,0 2-53 15,1-1-37-15,0 3-41 16,1 2-42-16,1 1-37 16,0 5-36-16,0 4-23 15,0 7-8-15,-2 4-5 16,1 6-14-16,-4 4-4 16,-1 3-6-16,1 0-1 15,0-5-3-15,-1 0 1 0,1-9 25 16,2-2 37-16,0-5 31 15,1-6 10-15,1-7 3 16,-1-8 2-16,1-10-16 16,-1-6-34-16,4-8-37 15,1-2-17-15,2-5 1 16,4-1-4-16,2 3-2 0,3 3 0 16,0 5 2-16,5 7 0 15,-1 5-8-15,2 8-2 16,2 7-4-16,1 9 4 15,-1 7 0-15,-2 7 3 16,-2 7-1-16,-3 2-1 16,-2 4-1-16,-2-2 3 0,-5-3-4 15,1-6 3-15,-2-5 2 16,0-8-2-16,2-10 0 16,1-10-2-16,3-14-1 15,5-10-4-15,2-5-2 16,0-8-2-16,4 3 0 15,-4 1-3-15,2 8 0 0,-1 6 2 16,-3 8-4-16,3 8 2 16,-1 13 3-16,0 8 5 15,-1 10 3-15,-2 7-1 16,2 7 3-16,-4 1 3 16,0-1-2-16,1-1-6 15,2-5-3-15,3-6-6 16,3-9-10-16,0-9-10 15,3-10-6-15,2-12-6 0,-3-6-2 16,-1-8 2-16,-2-3 8 16,-3-1 2-16,-1 2 8 15,-6 5 10-15,0 4 11 16,-2 6 4-16,-2 6 4 16,-2 6-1-16,-2 6 3 15,2 8-6-15,-2 7 1 0,4 6 3 16,-2 6 0-16,3 7 1 15,0 9 1-15,1 6 1 16,-1 9-2-16,0 6 3 16,2 12-1-16,-2 4-1 15,-2 3-6-15,-1 7 2 16,1 0-2-16,1-1-4 0,0-5-1 16,0-6-18-16,-1-5-69 15,2-10-100-15,3-11-117 16,0-9-132-16,5-13-109 15,-2-19-39-15,3-13 37 16,-2-16 82-16,-3-14 108 16</inkml:trace>
  <inkml:trace contextRef="#ctx0" brushRef="#br1" timeOffset="-97831.47">6378 11103 71 0,'-13'-44'334'15,"2"12"22"-15,6 6 20 0,8 6-29 16,10 7-108-16,4 5-54 16,10 3-20-16,3 7 3 15,3 3-7-15,1 4-11 16,-3 6-23-16,-4 2-27 16,-3 7-14-16,-11 1-13 15,-9 6-9-15,-12 7-6 16,-9 2-8-16,-9 2-10 15,-2-2-11-15,1-8-7 16,2-6-16-16,4-9-69 0,2-13-132 16,11-11-196-16,7-12-107 15,7-9-57-15,5-4-20 16,8-2 45-16</inkml:trace>
  <inkml:trace contextRef="#ctx0" brushRef="#br1" timeOffset="-97446.85">6757 11053 165 0,'9'-10'353'0,"-2"-3"59"16,-1-2 50-16,3-1-70 16,1 1-70-16,1 2-47 0,3-1-43 15,2 5-50-15,5 4-37 16,2 5-34-16,2 7-27 15,4 5-12-15,-3 6-4 16,0 5-2-16,-4 6-5 16,-3 3 0-16,-6 4-4 15,-5-2-2-15,-5 0-3 0,-3-4 3 16,-5-2 4-16,-1-7 12 16,-2-8 3-16,-3-7 1 15,1-15-4-15,2-10-14 16,4-14-13-16,2-8-29 15,5-5-42-15,4-1-71 16,2 4-92-16,5 7-110 0,-1 9-152 16,6 10-140-16,-3 12-53 15,1 5 18-15,1 9 68 16,-3 2 99-16</inkml:trace>
  <inkml:trace contextRef="#ctx0" brushRef="#br1" timeOffset="-97064.49">7460 11013 82 0,'5'-12'422'0,"-7"3"64"16,-7 0 58-16,-7 1 47 16,-7 4-164-16,-4 4-102 15,-5 4-58-15,0 8-51 16,1 6-49-16,2 7-31 0,3 7-36 15,8 8-30-15,6 0-19 16,8 5-8-16,9-3-4 16,9-2-7-16,11-4-7 15,5-6-3-15,10-6-1 16,4-10-5-16,4-11-4 16,0-8-4-16,-5-13-2 0,-3-12-3 15,-10-9-2-15,-10-12-3 16,-10-4-3-16,-13-1-6 15,-12 5-3-15,-10 8-31 16,-8 13-67-16,-5 12-130 16,-1 13-205-16,2 14-141 15,9 8-72-15,7 9-13 16,9-1 50-16,12-1 115 16</inkml:trace>
  <inkml:trace contextRef="#ctx0" brushRef="#br1" timeOffset="-96680.5">7808 10963 97 0,'8'-24'436'16,"-5"4"60"-16,-3 3 61 16,-3 0 48-16,3 7-168 15,-1 0-110-15,2 3-65 16,3 5-54-16,1 6-54 15,5 8-43-15,5 7-39 16,0 8-28-16,4 10-14 0,0 4-7 16,0 7-3-16,-2 5-6 15,1-2-6-15,-3-1 0 16,0-5-4-16,-1-10 1 16,-3-5 4-16,0-10 4 15,1-13 4-15,1-12-1 16,0-17 1-16,-1-13-2 15,3-12-6-15,-1-11 2 0,0-5-4 16,0-1-18-16,-4 6-51 16,-4 8-105-16,0 14-140 15,-4 16-200-15,-2 14-117 16,-2 15-43-16,2 11 17 16,2 8 89-16,1 4 131 15</inkml:trace>
  <inkml:trace contextRef="#ctx0" brushRef="#br1" timeOffset="-96349.06">8323 11180 52 0,'32'-12'348'0,"-2"-8"76"15,3-9 75-15,2-5 9 16,-1-5-62-16,-4-2-43 16,-1 2-45-16,-7 3-49 0,-3 5-51 15,-8 4-54 1,-7 6-54-16,-9 6-43 0,-10 7-29 15,-8 10-20-15,-7 7-17 16,-5 10-11-16,-2 8-5 16,0 3-4-16,5 10 3 15,8 1-6-15,7 4-2 16,15-1 2-16,12-2-4 16,15-4-1-16,13-6 3 0,14-8-1 15,10-10-7-15,6-9-15 16,6-7-45-16,-1-10-103 15,-5-3-176-15,-5-5-231 16,-9-3-122-16,-9-3-55 16,-8-1 11-16,-10 0 82 15,-5 1 165-15</inkml:trace>
  <inkml:trace contextRef="#ctx0" brushRef="#br1" timeOffset="-95232.63">11372 10930 129 0,'-20'-28'335'0,"-4"-1"61"16,2-2 60-16,-2 2-58 15,0-3-42-15,-1 4-36 16,-3 2-36-16,-1 0-45 16,-4 9-52-16,-5 4-54 15,-3 5-35-15,0 10-25 0,-2 8-17 16,2 9-31-16,5 10-13 15,6 6-5-15,8 5-16 16,12 2-9-16,9 3-6 16,10-4 11-16,10-5 7 15,10-8 3-15,7-8 2 16,8-9 2-16,2-14-1 0,3-7 1 16,-3-11-1-16,0-6-6 15,-5-7 11-15,-5-1 3 16,-6 2 17-16,-3 5 12 15,-5 3 9-15,-7 10 11 16,-1 13 1-16,-8 11 4 16,-1 16-7-16,-4 17-1 15,-1 15-1-15,0 15-1 16,0 9-2-16,0 9-6 0,0 3-7 16,0 2-6-1,0-2-8-15,2-3-6 0,-2-7-9 16,-2-5-1-16,-1-11-2 15,-2-10-1-15,-4-10 2 16,-4-13-4-16,-6-7-1 16,-5-12-3-16,-4-14-3 15,-5-12-1-15,-2-16 1 0,2-12 1 16,4-14 2-16,4-13 1 16,8-11-1-16,12-5 0 15,8-2 2-15,10 2-8 16,6 11-40-16,9 6-105 15,4 11-223-15,1 9-183 16,5 12-98-16,-2 6-46 0,2 4 11 16,0 7 92-16</inkml:trace>
  <inkml:trace contextRef="#ctx0" brushRef="#br1" timeOffset="-94717.04">11862 10822 24 0,'7'-24'384'0,"-4"2"62"15,-3 2 61-15,-2 5 57 16,1 2-141-16,-3 3-103 16,3 2-63-16,-1 6-50 0,1 7-52 15,-1 5-49-15,-1 7-39 16,-2 5-9-16,-1 6 5 15,-2 4 5-15,-2 6 2 16,0 4-1-16,0 3-3 16,2-2-8-16,3-1-16 15,5-6-13-15,8-7-12 16,8-10-3-16,9-12-7 0,5-11-5 16,5-12-3-16,4-11-5 15,0-9-3-15,-3-8 7 16,0-5 4-16,-6-5 7 15,-1 0 1-15,-6 1 2 16,-4 4 7-16,-4 5 4 16,-4 8 1-16,-4 5 4 15,-2 13 1-15,-1 7 1 0,-4 11-6 16,0 12-6-16,0 9-9 16,4 11-9-16,3 5-6 15,3 5 0-15,3 3 1 16,3 0-24-16,-2 1-84 15,2-4-132-15,0-1-213 16,3-5-151-16,0-5-77 16,1-10-25-16,2-5 65 0,-1-11 124 15</inkml:trace>
  <inkml:trace contextRef="#ctx0" brushRef="#br1" timeOffset="-93731.91">12584 10987 263 0,'-2'-6'435'0,"-3"0"70"0,3-1 55 16,2-1-74-16,2 0-107 15,7-5-79-15,-1 0-65 16,5-4-62-16,2-1-55 16,3-2-26-16,-2-3-25 15,-2-4-19-15,-1-1-6 16,-7-3-7-16,-6 1 2 15,-3 3-13-15,-7 6-6 0,-9 5 0 16,-3 10-7-16,-8 10-5 16,-1 14-1-16,-1 11-11 15,2 11-5-15,3 9-4 16,6 0 4-16,7 5 0 16,8-4-1-16,8-4 10 15,9-9 6-15,8-6-2 0,9-10 0 16,5-6-4-1,5-10-19-15,6-12-46 0,-1-8-43 16,3-6-53-16,-3-9-48 16,-2-6-44-16,-2-5-6 15,-2-4 28-15,-4 1 36 16,-5-2 44-16,1 4 52 16,-3 3 53-16,-2 5 38 15,0 5 34-15,-2 3 30 0,3 7 29 16,-3 2 26-16,1 9 23 15,-1 3 13-15,-2 8 11 16,-4 6 7-16,-3 6 10 16,-7 7 4-16,-6 4-6 15,-5 3-9-15,-4 4-5 16,-1 0-19-16,-1 1-17 16,2-2-28-16,3-2-8 0,4-3-15 15,7-3-14-15,6-4-8 16,1-1-6-16,4-6-3 15,2-1-7-15,-3-5-5 16,-3-2-7-16,-3-1-6 16,-3-2-4-16,-3-4-5 15,-4 0-3-15,-3-1-6 0,-3-3-2 16,2 0-7-16,4-2-16 16,-1-2-17-16,5-3-21 15,5-4-19-15,4-3-13 16,5-4 5-16,6 1 14 15,2-5 21-15,2 1 21 16,3-1 22-16,0 2 15 0,3 2 6 16,-1 4 6-1,-2 1 3-15,0 4 2 0,-3 3 6 16,-2 5 10-16,-4 2 3 16,-4 5 2-16,-5 2 9 15,-2 7 9-15,-7 3 4 16,-1 4 4-16,-2 3-6 15,-2 0-2-15,2 2-5 0,2-1-3 16,1 2-2 0,5-3 5-16,2 1 4 0,2-1 0 15,1 0-1-15,1-3-1 16,-3-1-8-16,2 0-8 16,-8-2-9-16,-5-1-6 15,-8 0-11-15,-8 2-40 16,-11-4-125-16,-11 5-321 15,-16-1-197-15,-12-4-107 0,-16 2-47 16,-15-10 2-16,-10-1 109 16</inkml:trace>
  <inkml:trace contextRef="#ctx0" brushRef="#br1" timeOffset="-91984.29">4697 10328 37 0,'-5'-14'280'16,"-1"1"58"-16,-3 0 35 15,-1 2-22-15,-1-1-21 16,2 3-29-16,-1 4-44 0,1-2-40 16,2 4-53-16,3 1-47 15,-1 3-43-15,2 3-25 16,-1 8-20-16,3 0-13 16,-1 5-9-16,1 6-7 15,1 0-9-15,1 3-58 16,2-2-91-16,4 1-137 15,1-1-129-15,7-5-63 0,2-6-31 16,1-6 40-16,3-8 79 16</inkml:trace>
  <inkml:trace contextRef="#ctx0" brushRef="#br1" timeOffset="-91749.38">4704 10306 165 0,'-13'0'289'0,"2"2"18"15,1-2-9-15,4 0-33 16,3 0-42-16,-2 1-53 0,5 2-56 16,2 1-40-16,2 6-37 15,1 7-22-15,1 2-31 16,4 2-78-16,-1 2-145 15,1 6-79-15,1-6-44 16,6-1-20-16,-2-7 11 16</inkml:trace>
  <inkml:trace contextRef="#ctx0" brushRef="#br1" timeOffset="-90813.86">9006 10123 231 0,'3'-13'342'0,"-3"1"59"16,-2 0 12-16,-1 1-34 15,-1 1-26-15,-1 0-27 16,2 0-37-16,0 5-37 0,1-2-49 16,-1 2-47-16,3 3-41 15,-2 0-31-15,2 2-26 16,2 2-19-16,0 7-15 15,1 3-13-15,0 6-3 16,0 3-5-16,2 3-12 16,-1 1-60-16,1 2-96 15,0-1-140-15,-2-1-184 16,2-1-94-16,-2-5-40 0,2-7 31 16,4-7 80-16</inkml:trace>
  <inkml:trace contextRef="#ctx0" brushRef="#br1" timeOffset="-90600.41">9159 10060 29 0,'2'-17'327'0,"-1"7"46"16,1 1 35-16,1 1-40 16,-1 6-80-16,1 3-64 15,2 5-48-15,2 6-42 16,1 3-26-16,1 6-26 15,0 3-66-15,-1 3-153 16,-5 2-180-16,-3-2-95 0,-5 7-49 16,-4-5-28-16,-2 0 27 15</inkml:trace>
  <inkml:trace contextRef="#ctx0" brushRef="#br2" timeOffset="-65287.39">22585 3546 167 0,'-21'0'196'0,"0"0"27"16,0 0 16-16,2 0 9 16,3 0-9-16,2 0-4 0,3-3-5 15,1 1-15-15,1 0-18 16,1 1-25-16,4 0-25 16,-1-1-26-16,3 1-29 15,4-1-25-15,4-1-19 16,5-1-12-16,11-3-16 0,8-1-8 15,8-2-5-15,10-2-1 16,8-5-5-16,9 3 1 16,7-2-3-16,6 0-8 15,5-3-6-15,-1 2 6 16,3 1 3-16,-1 0-2 0,0 1 4 16,-7-2 8-16,-3 5 0 15,-6-1-1-15,-7 2-2 16,-14 2-4-16,-4 1-1 15,-10-1-1-15,-6 5 3 16,-8 0-2-16,-3 2-1 0,-8-1-4 16,-4-1-18-16,0 4-33 15,-8 0-43-15,0 0-52 16,-8 4-58-16,-3 2-67 16,-6 4-78-16,-4-1-45 0,-7 4-1 15,-5 2 30-15,-3 0 51 16</inkml:trace>
  <inkml:trace contextRef="#ctx0" brushRef="#br2" timeOffset="-64870.13">22633 3713 114 0,'-5'3'205'0,"4"-1"3"0,2 0 0 15,5-1-8-15,1-1-6 16,4 0-13-16,1 0-14 16,4-1-22-16,5-2-25 15,2-4-23-15,7 3-23 16,4-3-15-16,5-1-13 0,4-1-9 15,8-1-17-15,2-2-5 16,4 0 1-16,5-2 2 16,3-2 4-16,-1 1 7 15,1-2 14-15,-1 2 1 16,-8 0-3-16,-5 2-5 0,-10 4-11 16,-4 0-6-16,-11 2-10 15,-4 2-3-15,-9 3-9 16,-4 2-38-16,-9 2-112 15,-9 3-151-15,-4 5-81 16,-9 0-45-16,0 2-19 0,-3-2 28 16</inkml:trace>
  <inkml:trace contextRef="#ctx0" brushRef="#br2" timeOffset="-44826.77">27011 4743 58 0,'5'-15'242'16,"0"-3"16"-16,0 1 3 16,0 2 0-16,-1 2-8 15,-1 2-8-15,0 0-23 16,-1 5-14-16,-1-1-21 0,-1 2-23 15,-1 3-21-15,-2 0-28 16,-6 4-24-16,-4 3-20 16,-6 0-15-16,-4 5-8 15,-5 3-7-15,-5 2 3 16,-5 2-2-16,0 3 1 0,-2 3 3 16,-4 2-1-16,2 4-4 15,-1 2-1-15,0 8-3 16,5 2-2-16,3 6-3 15,7 6 5-15,6 1-1 16,6 2-4-16,7 1 1 0,9-2-2 16,9-4-2-16,7-3-5 15,8-6-5-15,6-6 0 16,6-7-3-16,4-8-2 16,4-6-4-16,-1-7-5 0,-1-4 1 15,-2-9-2-15,-7-4-4 16,-3-4-3-16,-7-8 3 15,-6-3 0-15,-10-1 4 16,-7-4-3-16,-7 3 4 16,-5 2 1-16,-6 3-3 0,-2 3 2 15,-2 4 0-15,4 1-2 16,3 4-3-16,4 1 0 16,3 1 0-16,7 2-4 15,5 3-3-15,10-1 2 16,1 0-3-16,4 1 4 0,3 1-3 15,-5 1 4-15,5 1 1 16,-5 4-1-16,0 0 0 16,0 10 2-16,-6 2 1 15,-1 9 4-15,-6 6 1 0,2 8 7 16,-2 2 1-16,-4 4 2 16,-2 2 0-16,0 1-1 15,1 0 0-15,-1-4-4 16,2-2-1-16,2-4-1 15,1-3-8-15,0-6-34 0,0-3-78 16,2-4-107-16,2-6-150 16,2-4-157-16,-3-4-79 15,2-5-11-15,-1-2 54 16,2-5 90-16</inkml:trace>
  <inkml:trace contextRef="#ctx0" brushRef="#br2" timeOffset="-44406.51">27285 5416 37 0,'8'-41'366'15,"-7"7"66"-15,-4 6 77 16,-3 1 57-16,-7 6-126 0,4 3-78 16,-4 3-50-16,-4 6-57 15,2 6-69-15,-4 8-66 16,-1 5-40-16,1 8-27 15,-2 4-16-15,3 6-5 16,0 0-10-16,4 4-4 16,4-3-5-16,5 0-5 0,5-2-2 15,5-3-2-15,8-5-1 16,9-2-3-16,7-7 0 16,5-5 1-16,6-7 2 15,-1-6 1-15,1-4-1 0,-5-5 5 16,-7-4-3-16,-4-4-2 15,-10-4 0-15,-9-2-2 16,-9 2 1-16,-6-3-3 16,-5 6-2-16,-5 0 0 15,-2 3-5-15,1 6-19 0,4 1-65 16,2 3-93-16,9 7-101 16,6 1-117-16,14 4-128 15,7 2-69-15,9 0 18 16,8 1 69-16,1 1 89 0</inkml:trace>
  <inkml:trace contextRef="#ctx0" brushRef="#br2" timeOffset="-44075.34">27740 5201 77 0,'10'0'317'16,"-6"-2"65"-16,-7-1 53 16,-7 1-54-16,-10 2-42 15,-5 2-30-15,-5 5-37 16,-3 3-43-16,1 6-41 15,0 3-42-15,6 4-40 0,8 1-30 16,6-1-27-16,12 2-16 16,9-2-12-16,8-2 1 15,13-5-4-15,8-6-6 16,5-5-3-16,0-5-1 16,-1-8-2-16,-5-7-2 0,-7-5-1 15,-5-9 4-15,-11-7-3 16,-7-3 8-16,-7-4 2 15,-8-1 2-15,-7 6 2 16,-7 7-4-16,-3 8-22 0,-5 10-99 16,0 13-173-16,3 11-184 15,6 8-99-15,9 8-49 16,12 7-4-16,10 0 76 16</inkml:trace>
  <inkml:trace contextRef="#ctx0" brushRef="#br2" timeOffset="-43542.76">28312 5288 37 0,'19'-20'383'16,"-2"-1"69"-16,-7 3 80 16,-5-2 69-16,-5 5-147 0,-3-1-85 15,-4 4-48-15,-6 3-57 16,-2 2-70-16,-5 5-66 15,-5 7-42-15,-1 5-30 16,-4 8-21-16,-2 5-14 16,-1 10-7-16,3 1-3 15,-2 5-5-15,4 1-2 0,6 0-1 16,4-4-1-16,10-2-5 16,8-6-3-16,8-3 0 15,13-5-1-15,4-10 0 16,10-6-1-16,6-11 2 0,5-12 0 15,-2-9-1-15,3-12 1 16,-5-10 3-16,-2-10-3 16,-6-12 4-16,-4-5 13 15,-9-4 16-15,-3 0 22 16,-6 5 23-16,-3 5 24 0,-8 10 20 16,-1 12-2-16,-1 9-9 15,-2 12-21-15,-3 12-23 16,-1 16-24-16,2 12-22 15,4 10-8-15,2 12-6 16,4 7 1-16,5 5 0 0,2 8-1 16,-1 3-8-16,5 3-47 15,-1 1-102-15,0-5-177 16,3 0-251-16,0-6-128 16,4-9-59-16,3-9 6 15,3-13 81-15,0-8 168 0</inkml:trace>
  <inkml:trace contextRef="#ctx0" brushRef="#br2" timeOffset="-42427.62">29747 5378 330 0,'-22'-3'419'0,"-1"-1"89"16,3 4 80-16,2-1-106 16,3 1-82-16,5 0-43 15,3-2-48-15,4 0-68 16,4 2-66-16,8-3-43 0,4-1-34 15,11-4-20-15,2-5-22 16,5-3-14-16,4-6-15 16,-4-4-11-16,-1-5-3 15,-3-1-6-15,-7-3 3 16,-3 0 6-16,-11 1 3 0,-4 2 2 16,-5 0 1-16,-9 4 7 15,-3 4-8-15,-6 4-6 16,-3 10 1-16,-4 6-4 15,-1 8-2-15,-1 10 0 0,0 11 1 16,3 4 2-16,2 8 0 16,3 7-2-16,8 3-7 15,3 2-13-15,8 2-35 16,6-4-58-16,8-2-62 0,3-4-60 16,7-5-58-16,2-4-57 15,6-6-45-15,2-9-25 16,4-5-10-16,2-9-2 15,-1-10 31-15,1-8 52 0,-2-7 74 16,-1-9 87-16,-3-4 96 16,-4-3 101-16,-4 1 89 15,-5 1 73-15,-5 4 48 16,-2 4 33-16,-4 6 6 16,-3 3-20-16,0 4-45 0,-4 4-52 15,0 6-39-15,0 5-34 16,0 3-25-16,0 6-13 15,0 4 3-15,0 3 6 16,0 8 2-16,0 1 4 16,0 3-4-16,-2 4-1 0,2-2-13 15,0-2-9-15,0 1-12 16,0-5-5-16,0-2-8 16,0-3 2-16,2-3 3 0,-2-6 11 15,1-5 8-15,1-5 7 16,1-8 10-16,3-8 2 15,4-10 0-15,-1-9-10 16,3-5-3-16,3-5-11 16,2 0-7-16,-2 2-5 0,2 4-6 15,-3 7-2-15,2 10-1 16,0 8 0-16,-1 9-2 16,0 13-1-16,0 11 3 15,-5 7 4-15,-2 11-3 16,0 1 0-16,-5 4-1 0,-2 0-12 15,1-2-28-15,0-5-46 16,-2-3-52-16,3-7-54 16,3-7-67-16,7-5-69 15,0-6-43-15,5-11-3 0,2-6 10 16,5-8 16-16,-2-8 30 16,4-8 57-16</inkml:trace>
  <inkml:trace contextRef="#ctx0" brushRef="#br2" timeOffset="-42107.19">30561 5254 15 0,'15'-34'234'15,"-5"8"74"-15,-3 5 44 0,-5 8-2 16,-7 6-20-16,-4 8-35 16,-4 7-34-16,-3 5-32 15,0 6-24-15,1 5-33 16,2 3-39-16,1 3-39 0,5-1-33 16,4 2-22-16,1-3-11 15,5 1-6-15,3-3-4 16,2-6-6-16,4-1-3 15,0-4 2-15,2-6-4 16,3-6-1-16,0-8-2 0,0-7 2 16,-3-9-2-16,-1-4 0 15,-4-8-2-15,-2-6 2 16,-6-2 5-16,-4 1 4 16,-3 4 4-16,-7 5-2 15,-1 8 2-15,-3 8-11 0,-1 6-53 16,1 9-91-16,2 9-112 15,9 4-137-15,2 7-114 16,8 4-53-16,4-1 16 16,3 0 69-16,6-3 101 0</inkml:trace>
  <inkml:trace contextRef="#ctx0" brushRef="#br2" timeOffset="-41290.49">30689 5303 42 0,'18'-15'318'15,"-6"-2"84"-15,0-1 80 0,-3-5-15 16,-4-1-25-16,0 3-21 15,-4 2-29-15,1 3-47 16,-2 2-65-16,0 4-57 16,-3 8-54-16,-1 6-50 15,-1 9-50-15,1 6-28 0,-2 6-18 16,-1 6-8-16,4 3-5 16,0-1-4-16,1-1 0 15,4-3-5-15,1-3-4 16,4-4-3-16,2-5 2 15,0-5-5-15,6-7 0 0,0-7-3 16,1-7 6-16,2-8-2 16,-1-8 2-16,-3-7 1 15,-1-5 2-15,-1-4 0 16,-2 1 0-16,-3 1 0 0,-4 5 1 16,-1 8-3-16,-2 8 3 15,-2 10 2-15,-1 13 2 16,-2 10 1-16,0 8-4 15,0 9-14-15,2 4-36 16,3 0-42-16,3 0-34 0,3-4-26 16,3-5-26-16,4-6-11 15,9-4 21-15,3-10 30 16,6-5 29-16,8-11 23 16,4-3 27-16,4-10 20 15,3-5 12-15,0-6 10 0,-4-4 3 16,0-4 12-16,-10 2 19 15,-7 1 31-15,-9 4 24 16,-9 2 24-16,-7 3 13 0,-9 5 5 16,-10 5-5-16,-7 4-14 15,-6 8-19-15,-4 6-18 16,1 7-13-16,1 6-12 16,4 7-8-16,6 7-4 0,9 6 3 15,6 5 5-15,8 4 3 16,7 4 2-16,4 6-4 15,7 0 11-15,1 4 1 16,4 2 3-16,0 0 2 0,0 4 7 16,-5-1 6-16,-4 3-12 15,-5-1-5-15,-6 1-3 16,-9-1-8-16,-5-4-3 16,-5-1-5-16,-6-8 0 15,-3-7-2-15,-3-9-5 0,-2-10-1 16,-3-12-4-16,0-11-3 15,1-11-6-15,4-16-2 16,5-12 2-16,10-12-2 16,8-12-3-16,14-10-4 0,10-9-15 15,9-2-55-15,7 1-91 16,6 4-114-16,2 4-198 16,3 7-148-16,2 6-63 15,-5 5 15-15,1 4 65 0,-3 5 105 16</inkml:trace>
  <inkml:trace contextRef="#ctx0" brushRef="#br2" timeOffset="-40824.92">31753 4870 255 0,'-1'-17'400'0,"-3"-3"85"0,0 0 84 16,-4 0-70-16,3 0-46 15,4 0-38-15,-3 2-50 16,4 1-66-16,-1 4-71 15,1 1-72-15,0 2-51 16,0 5-38-16,0 2-21 0,-2 6-19 16,1 7-12-16,-3 7-4 15,-2 9 4-15,-3 4 0 16,-2 9 4-16,-1 4 2 16,-2 5-2-16,-2 4 1 0,2 0-6 15,3-1-3-15,0-5-5 16,3-4-1-16,4-6 0 15,4-7-1-15,3-7 1 16,5-6 2-16,2-12 2 0,7-5-3 16,5-11 2-16,0-7-2 15,3-5-3-15,-3 2-2 16,3-3-3-16,-4 6 2 0,-2 6-2 16,-2 5 2-16,-1 8 0 15,-5 12 2-15,-1 7 1 16,-4 10 2-16,2 4 0 0,-3 5 1 15,-1-1-11-15,3 0-79 16,-1-8-189-16,2 0-270 16,-3-7-144-16,-1-7-75 15,-4-7-32-15,-1-11 54 0,-7-10 182 16</inkml:trace>
  <inkml:trace contextRef="#ctx0" brushRef="#br2" timeOffset="-36995.38">26034 2728 49 0,'8'-5'223'0,"5"-4"15"16,1 2-2-16,1-4 2 0,3 1-3 16,3-3 4-16,0 0 3 15,1-1-4-15,1-1-2 16,1 0-19-16,-2 0-18 0,-1-1-22 15,-1 4-24 1,-5 0-17-16,-2 4-14 0,-1 0-11 16,-6 2-5-16,1 2-15 15,-4 1-11-15,-2 1-16 16,-1 2-15-16,-4 3-13 16,-3 3-10-16,-4 1-4 0,-3 6-7 15,0-1-2-15,-5 5-3 16,1 0-2-16,-2 4-4 15,-2 4 0-15,1 4 1 16,-3 7-2-16,2 6-1 16,2 5 1-16,4 4 0 0,2 0-1 15,6 5 3-15,5-3-2 16,4 0 0-16,6 0-2 16,5-4 3-16,4-1-33 15,4-4-93-15,7-7-169 16,2-4-200-16,2-9-107 0,2-8-58 15,2-8 0-15,-1-11 77 16,-3-6 157-16</inkml:trace>
  <inkml:trace contextRef="#ctx0" brushRef="#br2" timeOffset="-36295.36">26785 3034 55 0,'18'-18'264'0,"-5"-2"67"16,0 4 54-16,-3-1-46 16,0 0-12-16,-4 2-3 15,-3 1-26-15,-5 2-53 16,-3-1-59-16,-4 1-51 15,-5 3-43-15,-7 1-33 0,-4 5-24 16,-6 6-11-16,-4 5-15 16,-3 5-4-16,0 5-5 15,0 6 0-15,6 0-1 0,6 3-3 16,5 2 0 0,7-2-3-16,9-2-2 0,8-1-4 15,8-5 2-15,7-3 3 16,5-8 1-16,7-6 7 15,0-9 2-15,2-7 0 16,0-8 7-16,-2-5 11 0,-5-5 21 16,-2 1 25-16,-3 0 30 15,-2 3 31-15,-5 6 6 16,-2 4-5-16,-5 6-18 16,-1 9-24-16,-5 8-32 15,0 15-28-15,-3 9-11 0,-2 9-6 16,2 4-4-16,0 8 0 15,0 4-6-15,2 6 1 16,-1 1 0-16,0 4 0 16,2-2 3-16,-1 0 5 15,-1-2 4-15,0-6-2 0,-1-6-2 16,-2-3 4-16,-1-8-2 16,-3-7-4-16,-2-3 2 15,-7-7-1-15,-2-9 0 0,-4-5-6 16,-1-7-2-16,-2-10-3 15,3-7-4-15,3-11-9 16,7-11-20-16,6-10-25 16,8-6-25-16,7-2-33 15,7 0-43-15,5 4-84 0,3 7-121 16,3 7-139-16,0 8-62 16,6 4-13-16,-1 3 26 15,0 6 78-15</inkml:trace>
  <inkml:trace contextRef="#ctx0" brushRef="#br2" timeOffset="-35745.89">27174 3001 212 0,'7'-16'347'16,"0"-2"59"-16,0 1 55 15,-1 1-113-15,0 1-72 0,-1 3-43 16,0 2-45-16,-2 1-63 16,-2 4-51-16,3 0-40 15,-4 5-11-15,0 2-6 16,-4 2 2-16,3 4 12 16,-7 5 8-16,2 1 8 0,-2 4-5 15,-3 3-3-15,-2 3-5 16,2 1-10-16,0 3-7 15,2 1-5-15,1 1 0 16,3 1-5-16,1-3-2 0,6-3-2 16,1-1-3-16,5-3 0 15,5-6 5-15,3-7 17 16,-2-4 10-16,7-10 8 16,-3-7 6-16,2-10-1 15,-2-7 0-15,0-6-16 0,-2-6-7 16,-2-3-3-16,-1 0 14 15,-1 3 13-15,-3 6 8 16,-4 6 3-16,2 8 0 16,-6 5-7-16,3 10-15 15,-4 8-12-15,1 13-13 0,1 7-6 16,4 6-4-16,2 5-8 16,1 3-35-16,4 0-60 15,0-1-78-15,3-4-101 0,-2 1-144 16,-1-6-120-16,2-4-34 15,-2-7 20-15,1-6 58 16,0-7 94-16</inkml:trace>
  <inkml:trace contextRef="#ctx0" brushRef="#br2" timeOffset="-34825.99">27633 3088 302 0,'5'-1'370'0,"-1"-1"65"15,-1-1-28-15,2-1-65 0,0-1-57 16,1-1-53-16,5-3-58 16,0-2-60-16,0-5-36 15,3-3-20-15,1-4-8 16,-3-3-6-16,-2 1 5 0,-5 0 6 16,-2 2 1-16,-3 4 0 15,-5 5-8-15,-6 10-7 16,-8 7-11-16,-5 12-11 15,-4 11-11-15,2 5-6 16,1 4 2-16,5 2-6 0,7 1-1 16,5-4-11-16,8-1-11 15,8-5-13-15,8-4-19 16,4-6-21-16,7-5-24 16,1-9-33-16,6-8-27 15,0-6-32-15,1-5-20 0,0-9-13 16,2-6 4-16,-4-6 34 15,0-4 41-15,-6-4 64 16,0 1 72-16,-7 2 70 16,-3 0 63-16,-4 9 50 0,-3 3 33 15,1 5 5-15,-7 5-32 16,3 6-33-16,-2 4-39 16,-1 9-44-16,4 4-32 15,-2 6-16-15,2 5-4 16,1 3-4-16,0 3-2 0,0 3 6 15,3-1-2-15,1 0 4 16,0 3 1-16,1-2 8 16,1 0 5-16,-1 1 8 0,-3-4 5 15,-1 2 6 1,-6 0 6-16,-4-2 6 0,-8-2 0 16,-5 2-3-16,-5 1-8 15,-4-5-10-15,1-2-7 16,0-1-8-16,7-5-2 0,2-5-10 15,4-4-13-15,8-9-17 16,6-3-22-16,8-7-20 16,4-5-16-16,7-3-11 15,5-2 6-15,2-1 8 16,2 2 16-16,1-3 19 16,-1 6 12-16,-4 0 11 0,-4 2 19 15,-4 5 31-15,-1 2 32 16,-8 2 25-16,-5 4 16 15,-4 2 5-15,-7 4-3 16,-3 2-23-16,-4 4-31 0,-4 4-24 16,5 2-16-16,0 5-8 15,8 3-2-15,4 4-8 16,7 2-1-16,5 4-2 16,5 1 1-16,3-1 0 0,-1 3 2 15,0-2 0-15,-6 2 2 16,0-4 4-16,-10-1 0 15,-6-1 3-15,-9-1-2 16,-10-2-7-16,-5-2-59 16,-6-5-142-16,-1-4-194 0,-3-3-104 15,4-6-54-15,2-4-20 16,8-7 48-16</inkml:trace>
  <inkml:trace contextRef="#ctx0" brushRef="#br2" timeOffset="-34460.38">28680 3157 8 0,'7'-1'332'0,"-4"1"59"16,0 0 48-16,0 1 1 16,1 2-118-16,0 1-68 15,1 5-40-15,0 3-31 0,-1 3-32 16,4 4-17-16,0 0-15 15,-2 2-17-15,-1 2-32 16,-5-2-130-16,-6 1-259 16,-10 0-142-16,-3-5-78 15,-9 1-44-15,-6-2-14 16,-6-1 97-16</inkml:trace>
  <inkml:trace contextRef="#ctx0" brushRef="#br2" timeOffset="-28513.75">29167 2996 73 0,'2'-16'293'0,"-2"-4"76"16,0 1 42-16,0-2-29 15,0 1-19-15,0-2-15 16,0 3-29-16,0-1-43 0,1 4-45 15,-1-1-27-15,0 4-22 16,0 1-25-16,0 1-32 16,0 4-30-16,0 1-29 15,0 4-29-15,0 5-16 16,2 5-11-16,0 7-4 0,-2 2-3 16,1 10 2-16,-1-1 1 15,2 4-5-15,-1 0 1 16,-1 2 0-16,2 0 2 15,0-4-1-15,-1-3 2 16,-1-1-1-16,2-1-3 0,-2-5-1 16,0-2 0-16,0-2 0 15,3-4 1-15,-3-1 5 16,0-3 4-16,1-1 3 16,-1-5-2-16,2-5-1 0,-1-4 0 15,3-5-4-15,4-5-5 16,1-5-1-16,5-3-1 15,2-7-1-15,2 2-1 16,2 1 1-16,-2 2-5 0,2 2-1 16,-2 6-2-16,0 3 4 15,1 3-2-15,-3 5 1 16,1 4 0-16,0 4 3 16,-4 2 0-16,2 0-5 15,-3 5 2-15,0 2 0 0,-4 5-2 16,1 3-3-16,-5 4 4 15,1 4 2-15,-1 3 1 16,-3 0 0-16,1 0 3 16,-2 1 2-16,1-1 0 0,3-2-8 15,0-2-8-15,2-1-14 16,2-3-16-16,2-3-13 16,2-1-9-16,1-6 3 15,4-3 6-15,-1-3 14 16,5-7 14-16,-3-5 14 0,0-7 7 15,3-4 4-15,-4-6 4 16,1-4 0-16,-6-3 9 16,1 0 8-16,-4 1 10 15,-2 2 11-15,-2 1 7 16,-4 3 8-16,4 6-2 0,-5 1-7 16,1 5-8-16,-1 1-7 15,0 6-13-15,0 0-9 16,0 5-5-16,0 3-4 0,0 7-3 15,0 5 0-15,-1 9 3 16,1 2 4-16,0 7 2 16,0 3-1-16,0 3-4 15,3 2-17-15,2-2-26 16,-1 1-46-16,4-4-51 0,2-3-64 16,1-1-70-16,2-7-92 15,2-3-105-15,3-5-47 16,2-5 4-16,1-6 41 15,-2-7 62-15</inkml:trace>
  <inkml:trace contextRef="#ctx0" brushRef="#br2" timeOffset="-27812.36">30016 2989 28 0,'6'-17'266'0,"-1"-4"49"15,2 2 32-15,-1 0 2 16,-2 3-5-16,1 0-2 0,-2 3-33 16,-1 2-42-16,0 4-54 15,-2 2-52-15,-2 5-46 16,0 3-48-16,-1 8-28 16,2 5-22-16,-3 6-8 15,3 1-8-15,-2 3 1 0,3 3-2 16,-2-4-2-16,-1-2 2 15,3 1 2-15,0-5 0 16,0-3 0-16,0-2 4 16,0-1-2-16,3-4-2 15,-1 0 0-15,-2-4 0 0,3-1-1 16,-2-2 1-16,4-5-1 16,3-2 5-16,0-3-1 15,5-5 2-15,-4-3-1 16,4-2-1-16,0 0 0 15,-4-1-1-15,0 2 0 0,-1 0 5 16,-1 2 6-16,-2 3 5 16,-1 2 7-16,1 1 3 15,-4 2 3-15,1 2-1 0,0 0-2 16,-2 1-4-16,1 1-3 16,-1-2-4-16,0 2 0 15,2-3-4-15,-2-1-4 16,1-1 1-16,-1 0-1 15,2-4 0-15,0 0-2 0,1 2 1 16,-3 0 1-16,1 1-3 16,-1 1 0-16,2 2-1 15,0 1 2-15,-2 2-1 16,0-1-5-16,0 3-3 0,0-3 0 16,0 4-1-16,0-3-3 15,0 3 2-15,0-1 3 16,0 1-2-16,0 0 3 15,0 0 0-15,0 0 1 16,0 0-3-16,0 0 0 0,-2 0-8 16,0 0-40-16,1 0-76 15,-4 1-144-15,0 6-198 16,-4 1-105-16,-2 0-45 16,-1 4 5-16,0 0 64 0</inkml:trace>
  <inkml:trace contextRef="#ctx0" brushRef="#br2" timeOffset="-27129.84">29953 2946 69 0,'1'-15'251'15,"3"0"24"-15,-4-1-46 16,0 4-53-16,0 0-36 16,1 4-30-16,1 0-36 0,-2 1-28 15,0 2-19-15,0 2 2 16,0 0-12-16,1 0-16 15,1 0 3-15,1 0 24 16,0 0 10-16,5 0-8 0,-3 1 12 16,1-3 1-16,1 2-12 15,-3-1-12-15,1 0-4 16,3 1-4-16,-5 0 4 16,2 0 0-16,-2 1 5 0,0 0 7 15,1 2 10-15,-3-2 10 16,1 1 8-16,-1 1 5 15,-1-2 4-15,3 2 6 16,-3 0-1-16,0 0-3 0,0 0-5 16,0 2-5-16,0-1-13 15,2 3-14-15,-2 1-9 16,1 5-2-16,1 2-2 16,-2 4 1-16,0 0 8 15,-2 3 5-15,1 2 2 0,-1-1 4 16,-2 2 6-16,1-3-1 15,-4 0 8-15,-1-1 0 16,-3 0-10-16,2 0-7 16,-3-1-9-16,-2-1-7 0,2-1-7 15,-2 0-7-15,1-1 4 16,1-2 5-16,0-2-2 16,3-1-4-16,-3 0-5 15,2-1-31-15,0-4-101 16,2 2-200-16,0-1-114 0,2-3-58 15,-1-2-29-15,3 0 11 16,-1-2 93-16</inkml:trace>
  <inkml:trace contextRef="#ctx0" brushRef="#br2" timeOffset="-25863.26">30146 3021 23 0,'1'-15'300'16,"3"-2"77"-16,-1 3 65 16,-2-3-40-16,4 3-34 15,-4 1-23-15,1 1-37 16,1 1-47-16,0 1-44 0,-1 0-31 16,0 3-30-16,-1 1-27 15,1 2-28-15,-2 1-25 16,0-1-26-16,1 3-17 15,-1 1-18-15,0 0-11 16,2 1-4-16,0 3-2 0,-1 1 0 16,2 3-1-16,2 4 5 15,-4 2-1-15,3 4-1 16,-4 1 0-16,1 4-1 16,-1-1 1-16,-1 2-2 0,1 1 1 15,-4-3 2-15,3-1 0 16,-2-2 2-16,1-2 0 15,2-4 3-15,-1-4 3 16,1-1 2-16,1-7 1 16,1-4-2-16,2-7 1 0,4-7-1 15,0-5-7-15,5-7-1 16,-4-4-2-16,4-5 2 16,1 2-2-16,-3 4-4 15,-2 4 1-15,1 3-3 16,-3 6-2-16,-1 5-3 0,1 7 2 15,2 7 2-15,0 6 0 16,3 9 2-16,-2 4 4 16,0 6 0-16,0 3-1 0,0 0 0 15,-2 1 4-15,-3-1-4 16,-2-3 2-16,-1 0 2 16,0-4 1-16,-1-5-2 15,-1-3-1-15,3-1 8 16,0-7-3-16,0-2-2 0,4-6 1 15,1-4-4-15,2-7-7 16,2-4-6-16,1-3-9 16,4-6-3-16,-3-2-2 15,3 0-1-15,-2-1 3 0,-3 3 4 16,0 4 6-16,0 3 1 16,-6 8-1-16,1 7 3 15,-2 8 2-15,-1 10 3 16,1 8 0-16,-1 5 2 15,1 6-1-15,2 5-3 0,-2-3-14 16,3 2-24-16,-1-5-31 16,3 0-39-16,-1-6-42 15,5-4-30-15,-1-7-25 16,4-6-14-16,4-8 2 16,1-9 12-16,4-9 16 0,0-5 31 15,0-10 31-15,2-9 38 16,-2-8 41-16,-1-2 51 15,-2-4 58-15,-1 3 57 16,-5 6 50-16,-4 1 42 0,-1 10 30 16,-6 4 6-16,0 4-9 15,-3 4-30-15,-1 7-30 16,0 0-36-16,1 7-34 16,-3 0-27-16,1 1-20 0,1 6-18 15,-2-1-14-15,0 4-6 16,0 4-9-16,-2 3 1 15,1 6 10-15,-2 5 11 16,1 5 11-16,0 6 7 0,1 6 7 16,1 5-2-16,0 3-7 15,0 2-13-15,0 0-6 16,-2 1-13-16,-1-2-6 16,2-4-12-16,-2-3-40 15,-1-3-60-15,3-5-80 0,-2-4-85 16,-1-6-122-16,1-5-130 15,0-7-43-15,0-7 18 16,-5-5 57-16,3-5 80 16</inkml:trace>
  <inkml:trace contextRef="#ctx0" brushRef="#br2" timeOffset="-25011.43">30936 3014 85 0,'8'-23'266'0,"4"-1"33"15,5 1-28-15,1 2-38 0,4 3-41 16,5 3-44-16,-3 5-31 15,5 5-13-15,-2 5 0 16,-2 8 3-16,-3 6 6 16,-5 5 2-16,-3 4 0 0,-7 6-9 15,-7-1-6-15,-8 1-20 16,-6 1-19-16,-7-3-19 16,-4-1-8-16,-4-4-14 15,2-7-12-15,1-3-14 16,2-6-14-16,8-6-7 15,4-6-10-15,8-7-2 0,8-6 2 16,6-5 1-16,6 1 9 16,6-3 11-16,4-1 2 15,4 5 2-15,0-1 4 16,1 3 3-16,1 3-8 0,1 0-1 16,0 2 3-16,1 2 11 15,-3-1 16-15,-1 1 15 16,-3-1 25-16,0-1 23 0,-3-2 11 15,-4 0 7-15,-2-2-2 16,-6 1-3-16,-1 2-5 16,-8-4-12-16,-3 6-12 15,-6 0-11-15,-6 5-14 0,-4 5-15 16,-3 4-12-16,-3 6 7 16,1 5 3-16,-3 9-1 15,6 6 3-15,0 5-2 16,2 6 6-16,7 1-16 0,4 4-8 15,2-3-3-15,6-1-3 16,2-2-11-16,4-4-7 16,7-7 0-16,2-6 0 0,4-5 1 15,6-9 7-15,4-8 13 16,2-6 5-16,0-8 3 16,1-9-1-16,-1-7 0 0,-1-7-1 15,-6-7-3-15,2-1-2 16,-7 0-1-16,-3 4 1 15,-7 6 1-15,-3 4-2 16,-4 8 0-16,-1 6-2 0,-9 3 2 16,-3 12-2-16,-1 5-1 15,-4 7 1-15,-1 8 1 16,3 1 0-16,1 7-4 16,6 1 4-16,0 2-2 0,4-1-2 15,4 3 1-15,0-2 2 16,6 1 1-16,1-2-2 15,4 1 2-15,1-4 1 0,3 2 0 16,-1-4 4-16,2-2-1 16,1 0-1-16,-5-3 3 15,3 0 0-15,-5-1-4 0,0-4 1 16,0 1 2-16,-1-4-2 16,0 1-27-16,1-3-66 15,-2-5-127-15,1 0-198 16,1-4-107-16,-2-5-54 0,-6-3-3 15,0-6 49-15</inkml:trace>
  <inkml:trace contextRef="#ctx0" brushRef="#br2" timeOffset="-24643.38">31812 2280 28 0,'0'-9'324'0,"1"1"61"15,1 2 47-15,3 2-28 16,1 1-103-16,7 4-56 16,3 5-41-16,6 5-43 15,3 6-26-15,2 11-9 0,3 5-6 16,0 7-9-16,0 9-3 15,-4 5-4-15,-1 10-7 0,-7 3-5 16,-4 5-4-16,-7 0-8 16,-10 3-9-16,-11 2-6 15,-12 2-9-15,-8 1-11 16,-9-1-8-16,-5 1-12 0,1-5-15 16,3-6-73-16,6-9-196 15,3-7-219-15,6-12-115 16,3-10-64-16,0-11-22 0,4-11 48 15,-2-8 181-15</inkml:trace>
  <inkml:trace contextRef="#ctx0" brushRef="#br2" timeOffset="-3233.49">29188 3573 90 0,'-5'-3'149'16,"2"1"1"-16,1 1 2 16,1-3 3-16,-1 4-11 0,2-3-10 15,0 2-5-15,0 0-13 16,0 1-16-16,3-2-22 16,2 2-16-16,3-1-18 15,1-1-13-15,4 2-11 16,8-2-11-16,-1 1-1 15,5 1-5-15,3-2 3 16,2 0-6-16,6 2 4 0,-2 0 0 16,3-3-1-16,1 3 1 15,3-2 3-15,-3 0 4 16,1 2 3-16,1 0 8 16,2 0 8-16,0 0 6 15,3-1 17-15,1 0 16 16,2-2 12-16,-1-2 9 0,4 2 12 15,1-1 3-15,-3-2-6 16,2 1-8-16,-3-1-12 16,0 1-13-16,-1 0-14 15,-2 1-13-15,-1-2-9 0,-5 5-10 16,1-2-7-16,-1 3-5 16,-4 0-5-16,0 0 2 15,0 0-4-15,-2 0 3 16,0 0 4-16,1 0 4 15,-1-1 0-15,-2-1 6 0,-1 2 1 16,0 0 1-16,2-2-3 16,0 2 0-16,4-1-4 15,-2-1-6-15,1 2 0 16,2-2-4-16,-2 2-1 16,-2-3-4-16,-1 1 0 15,-2 0-1-15,-5 1-5 16,-2 1 5-16,-1-1-3 0,-4 1 3 15,-2 0 1-15,-2 0 2 16,0 0 0-16,-1 0-3 16,-2 0-11-16,0 1-1 15,2-1-4-15,-1 3-3 0,-1-1 4 16,-1 1-4-16,1-1 9 16,-3 1-1-16,-3 1-3 15,-1 0-3-15,1 3-9 16,-8-3-46-16,-2 1-122 0,-5 3-151 15,-8-2-78-15,-6 0-37 16,-6-1-15-16,-10-4 36 16</inkml:trace>
  <inkml:trace contextRef="#ctx0" brushRef="#br2" timeOffset="-436.6">27358 3717 15 0,'-4'1'101'15,"1"-1"-8"-15,0 0-8 16,0 0-19-16,-2 0-21 0,-1 0-12 16,0 0-7-16,-2 0 0 15,-2 0 2-15,-1 0-26 16,0 0-17-16,-3 0-8 15,3 0-4-15,-2 2-6 16,-1-2-6-16,3 1 22 0,-2 1 13 16,4 0 4-16,-3 0 1 15,3 1 4-15,0-1-1 16,1 1-4-16,-1 0 0 16,0-2 0-16,3 2 2 15,0 0 2-15,-1 0 4 0,0 0 8 16,2 0 3-16,2-1 8 15,-1 1 6-15,3-3 2 16,-3 1 7-16,4-1 9 16,-1 2 7-16,1-1 8 0,1-1 1 15,4 0 8-15,3 0 3 16,6 0-8-16,7 0 16 16,6 0 3-16,6 0 3 15,10-1-4-15,4-1-11 0,7-1 1 16,4-1-23-16,6 1-15 15,-3-2-7-15,4-1-4 16,-5 2 7-16,-4-1 0 16,-6 2 1-16,-9-1 1 15,-4 1-1-15,-6 0 4 16,-4-1 1-16,-3 1 1 0,-2 1 2 16,0-1 3-16,0-1-2 15,2 2-6-15,-1-4-5 16,3 2-11-16,-4 0-3 15,0-2-5-15,0 2 1 16,-4-1 0-16,1-1 13 0,-7 3 6 16,1-1 9-16,-4 2 2 15,-1-1 3-15,-2 1-4 16,1 0-6-16,-4 0-4 16,2 1-10-16,-4-1-3 15,3 1-1-15,-1 0-3 0,-2-2-3 16,4 0-7-16,-5 3-3 15,1-1-3-15,-1 1-1 16,2 0-8-16,0 0-24 16,-1 1-78-16,-2 6-154 15,-4 3-128-15,-8 4-69 0,-3 2-31 16,-9 1 1-16,-3-3 69 16</inkml:trace>
  <inkml:trace contextRef="#ctx0" brushRef="#br2" timeOffset="18663.09">25973 7038 85 0,'0'-14'301'16,"-5"-2"59"-16,4-1 50 16,-6-2-42-16,1-3-28 15,-2 1-22-15,-1 1-41 0,-3-2-50 16,1-2-51-16,-3 4-50 16,0-1-34-16,-7 2-25 15,1 0-15-15,-6 3-10 16,-2 4-11-16,-5 6-7 0,-7 6-8 15,-2 9-6-15,-2 7-4 16,1 12-3-16,3 4-5 16,3 11 2-16,5 3-4 15,8 5 1-15,3-2 1 16,7 1-3-16,6-4 5 16,7-3 0-16,4-5 4 0,3-3 1 15,8-9-4-15,2-7 2 16,5-9-5-16,6-8 0 15,-1-12-1-15,3-8-3 16,-1-9 6-16,1-5 2 0,-7-6 6 16,0-1 12-16,-3 1 10 15,-5 3 14-15,0 3 12 16,-4 7 2-16,-2 4-2 16,0 6-12-16,-4 8-12 0,1 7-15 15,2 9-10-15,-3 11-9 16,1 6-6-16,0 11 6 15,-1 3 4-15,0 7 1 16,-3 6 5-16,-1 4 6 16,0 2 6-16,-3 5 4 0,-3 1-1 15,-4 3 1-15,-2 1 4 16,-6-4-4-16,1-1-2 16,-5-2-1-16,-2-1-5 15,-1-5-2-15,-2-6-4 16,1-1 0-16,0-6-1 0,0-5 1 15,3-6 7-15,-1-6 5 16,3-6 6-16,-1-5 11 16,0-9 11-16,3-6 8 15,-1-9 5-15,3-8-3 0,2-7-5 16,3-9-11-16,5-6-10 16,7-6-11-16,4-5-12 15,6-2-3-15,5 0-5 16,2-1-5-16,2 7-14 0,5 4-39 15,-1 7-86-15,-1 6-121 16,2 4-152-16,2 9-191 16,0 4-89-16,0 1-14 15,-3 4 56-15,2-4 106 16</inkml:trace>
  <inkml:trace contextRef="#ctx0" brushRef="#br2" timeOffset="20128.47">25870 7276 109 0,'16'-28'355'0,"-3"-1"86"16,1 5 69-16,-5 0-61 15,1 5-46-15,-1 2-48 16,-3 2-73-16,-1 5-79 0,0 0-67 16,-2 5-44-16,1-2-34 15,-3 5-21-15,1 2-10 16,-1 2-4-16,-1 6 5 15,0 3-1-15,0 2 5 16,-3 4 4-16,-2 2-4 0,0 6-2 16,-1 1-5-16,0 3-3 15,-4 5-12-15,2-2-7 16,0 2-6-16,2 1-1 16,0-3-7-16,4-2 0 15,2-2 17-15,4-1 7 16,3-5 10-16,6-3 2 0,6-5 5 15,2-7-1-15,6-8-8 16,4-8-6-16,7-9-7 16,-3-7-5-16,-1-8-3 0,0-6 0 15,-4-5-2-15,-5-2 2 16,-4-2 2-16,-4-1 6 16,-6 1 3-16,-2 5 7 15,-4 4-3-15,-2 5 2 16,-1 5 0-16,0 7-2 0,-2 3-9 15,1 6-5-15,-1 3-3 16,2 5-3-16,-1 7-1 16,-1 5-3-16,-1 8 1 15,-1 6 4-15,-1 6-1 16,0 3 2-16,-2 7 3 16,2 2 1-16,-3 5 8 0,3 1 0 15,-1 0 1-15,4-2 1 16,4-3-1-16,1-4-2 15,7-5-3-15,2-8 2 0,8-3-5 16,5-11 3-16,6-11-5 16,4-8 0-16,3-12-5 15,3-9-5-15,-1-8-4 16,-2-9 2-16,-2-7 0 16,-4-3 0-16,-6-2 6 0,-6 5 6 15,-6 4 5-15,-7 5 1 16,-4 9 3-16,-5 7 0 15,-5 8 1-15,-5 11-2 16,-7 10-3-16,0 11-4 16,1 8-1-16,-3 12 0 0,2 3-3 15,4 6 2-15,4 3 4 16,0 2 3-16,5 2 0 16,1-1 0-16,5-2 1 15,3-3-4-15,2-4-5 0,4-5-3 16,2-5-4-16,4-6 0 15,5-7-2-15,4-8 0 16,1-7-4-16,6-9 1 16,2-10-7-16,1-7-6 15,4-10-8-15,0-7-5 0,2-5-3 16,-1-5 2-16,0 0 3 16,-6 2 6-16,-4 6-2 15,-2 4 5-15,-7 8 2 16,-1 7 1-16,-6 9-1 0,0 6 2 15,-1 8 10-15,-2 8 3 16,0 7 4-16,-2 7 1 16,0 4 2-16,-3 6 2 15,-3 1 0-15,-2 2 0 0,-5 0-1 16,-4 2 15-16,-4-2 10 16,-6-2 4-16,1-1 3 15,-3 0 2-15,0-7 4 16,5-2-12-16,2-2-7 15,0-5-3-15,6-1-1 0,3-5-1 16,3-5-6-16,4-3 0 16,8-7-6-16,5-9-12 15,5-5-5-15,6-5 0 16,4-8 3-16,-1-3 1 16,3 1 0-16,-1 0 12 0,-3 3 3 15,-3 4 2-15,-6 6-2 16,-3 6 0-16,-4 3 0 15,-2 5 0-15,-8 8 0 16,0 3-1-16,-3 4 1 0,-2 2 0 16,-3 3 1-16,1 2 3 15,2 2-4-15,-3-1 1 16,4 3-1-16,4 1 0 16,-1-1-1-16,3 0-1 0,5 1 0 15,-1 0 0-15,3 0 2 16,0 1 0-16,2 1 2 15,0 0-2-15,0 2 4 16,-1-1 2-16,-1 1 0 16,-4 0 1-16,-3 0 6 0,-2-3 6 15,-8 1 5-15,-5-3-1 16,-5 2-1-16,-7-4-1 16,-1-2-7-16,0-2-6 15,-3-4-12-15,-1-2-32 16,1-2-84-16,2-5-166 15,0-1-194-15,3-2-103 0,-1-4-50 16,9-2 2-16,3-7 67 16</inkml:trace>
  <inkml:trace contextRef="#ctx0" brushRef="#br2" timeOffset="20728.57">27778 6403 76 0,'6'-18'239'15,"3"3"16"-15,1-2-30 16,1 5-9-16,2-1-21 0,-4 3-30 16,3 2-22-16,2 4-13 15,-3-2-11-15,3 1-4 16,-3 2-6-16,2 1-8 16,-1 0-15-16,1 2-15 0,1 2-15 15,-3 3-14-15,2 1-9 16,-4 6-8-16,1 6 0 15,-4 4-4-15,-1 7 2 16,-5 2-3-16,-8 6-1 16,-1-1 0-16,-4 1-6 0,-4-1 3 15,-2-3-4-15,1-3 1 16,-1-3-2-16,5-4-3 16,-2-5 0-16,7-2-6 15,2-4 3-15,6-2 7 0,5-3 10 16,8-2 5-16,8-5 8 15,8-2 7-15,7-4-1 16,3-2-9-16,6-1-6 16,-2-3-7-16,-3 2-5 15,-2-1-5-15,-6 4 0 16,-4-1-3-16,-6 4-6 0,-9 1-15 16,-6 1-113-16,-7 6-204 15,-13-1-109-15,-10 5-59 16,-9 1-27-16,-8 2-2 15,-8 0 105-15</inkml:trace>
  <inkml:trace contextRef="#ctx0" brushRef="#br2" timeOffset="27025.68">28326 7103 48 0,'-3'-3'113'0,"-2"2"-19"16,1 1-9-16,-4-1-3 15,2-1-5-15,-2 2-1 16,1 0 2-16,1 0 8 16,0 0 6-16,3 0 7 15,-2-1 6-15,2 1 4 0,-1-2 12 16,3 0 11-16,-1 1 7 16,1-1 3-16,1 0-5 15,1-3-6-15,2 2-22 16,2-3-23-16,3 0-23 15,5-1-17-15,-1-4-16 0,6 1-9 16,-1 0-3-16,4-3 0 16,-1 1-1-16,-1 0 7 15,2-1 4-15,-3 0 4 16,-1 1 0-16,0 2 3 0,-4 1 3 16,1 0-2-16,-3 0-3 15,-2 2-5-15,4 1-4 16,-4 0-8-16,4 1-4 15,1 1-4-15,1-1 7 0,-1 2 5 16,2 1 5-16,-1 2 3 16,1 0 1-16,2 0 2 15,-2 2-11-15,-1 0-4 16,2-1-5-16,-2 1-1 16,-2 1 0-16,2-1-2 0,0 3 2 15,-1-2 2-15,2 0-2 16,-2 2 1-16,2 1 0 15,-1-2 0-15,1 4 1 0,2-1-1 16,0 2 3-16,-2 0 2 16,2 0 1-16,-6 3-1 15,4-1-2-15,-2-1 1 16,-1 1-2-16,0 0-4 16,-4 0 0-16,4 0-2 0,-4-1 1 15,1 1-3-15,1-4-1 16,-2 1 2-16,1-1 2 15,1-1 6-15,0-2 7 16,2-1 6-16,2 1 8 16,3-4 7-16,-1 0 1 0,2 0-2 15,2-4-4-15,-1 1-9 16,2-1-5-16,0-2-9 16,-1 0-2-16,0-1-5 15,-4-2-2-15,4-2-1 16,-3-3-4-16,-2-2 0 0,-2 1-42 15,-2-1-92-15,-4 2-223 16,-8 2-146-16,-7 2-76 16,-7 3-38-16,-11 2 16 15,-5 2 83-15</inkml:trace>
  <inkml:trace contextRef="#ctx0" brushRef="#br2" timeOffset="28174.66">28387 7680 97 0,'0'1'196'0,"-2"1"-7"0,0 1-13 16,-1 0-13-16,-2-2-17 15,0 0-20-15,0 1-17 16,-2 0-17-16,2-2-4 16,0 0 0-16,2 1 5 0,-2-1 11 15,4 0 24-15,1 0 25 16,-3-1 12-16,2-3-1 15,1-1-6-15,0-3-17 16,0-4-28-16,4-1-27 16,2-5-18-16,1-1-14 0,1 2-9 15,2-4-4-15,2 3-9 16,1-1-5-16,-1 2-9 16,1 0-3-16,2 5-8 15,-2-2-2-15,1 1-5 16,1 3-2-16,-1 2 2 0,-2 1-4 15,1-1 3-15,3 1-1 16,-2 2 2-16,0-1 16 16,2 0 8-16,1 1 10 15,1-1 9-15,-4 2 5 0,1-1 1 16,2 0-10-16,-4 2-4 16,1 1-8-16,-2 0-7 15,2 1-3-15,-2 0-3 16,2 1-2-16,-2 0-3 0,0 1-2 15,2-1 0-15,-1 3-3 16,0-1 2-16,0 1 0 16,1 1 6-16,1 1 1 15,0-1 2-15,0 0 5 16,0 1-2-16,0 0 4 0,0-1-2 16,1 2-1-16,2 0 1 15,-2 0 1-15,1-1 1 16,-1-1-1-16,3 1-1 0,-5-1-1 15,3 1-3-15,-4 1-3 16,3-2-4-16,-3 1 3 16,2 0-5-16,-2 0 4 15,-1 0 1-15,3-1-1 16,-1 1 3-16,-1-1 1 16,2 1 2-16,-2-3 2 0,-2 2 3 15,3-1 7-15,-1 0 7 16,-1-2 3-16,0 1 6 15,-1-1 2-15,1-1 1 16,-2 0 1-16,0-3-5 16,4 2 1-16,-5-4-2 0,5 0-4 15,-3-2-6-15,5 1-4 16,-3-6-6-16,0 2-2 16,1-5-6-16,-5 3-3 0,4-1 1 15,-5 0-5-15,0 1-1 16,0 0-1-16,-2 2-2 15,-2 2-4-15,0 1-28 16,-3 1-85-16,-1 1-136 16,-1 5-232-16,-7 6-171 0,-6 2-84 15,-8 4-21-15,-8 5 57 16,-2 0 125-16</inkml:trace>
  <inkml:trace contextRef="#ctx0" brushRef="#br2" timeOffset="35907.43">30091 7350 169 0,'1'-22'190'15,"1"0"5"-15,-2 3 3 16,-2-1 10-16,1-1-4 15,1 2 6-15,-2-2 6 16,0-2-6-16,2 1-5 0,0-1-15 16,0 2-16-16,-1 0-21 15,1 3-21-15,-2 2-18 16,1 2-15-16,-3 1-12 16,3 2-16-16,-1 3-12 15,0 1-11-15,2 2-12 0,-1 3-9 16,1-1-8-16,0 0-7 15,0 0-3-15,0 3-4 16,0 0-4-16,0 1 3 16,-2 5 0-16,1 5-1 0,-1 6 2 15,-1 5 3-15,0 6-1 16,2 7 0-16,-3 1 2 16,3 3 4-16,-1 2 1 15,0 2 0-15,-1-4 2 16,2-2-3-16,-1-4 0 0,0-6-6 15,1-3 2-15,-1-4 8 16,1-8 17-16,-1-3 10 16,-1-7 9-16,2-4 6 15,-2-10 0-15,-1-3-10 16,3-6-18-16,-1-6-13 0,4-3-8 16,-1-3-5-16,6-2 0 15,0 0 1-15,1 3-2 16,4 3 4-16,1 3-2 15,0 1-4-15,3 6-1 16,0 0-2-16,1 7-1 0,1-1-2 16,-3 4 3-16,0 2 1 15,0 4-1-15,-2 1-1 16,1 5-3-16,-3 3 2 16,3 4-2-16,-4 5-2 15,0 2 3-15,-4 3 1 0,2 1 1 16,-4 3 2-16,1 1 1 15,-3 1 2-15,0 0 0 16,-1-3 2-16,1 0 0 16,-2-6-1-16,1-2 0 0,3-2 1 15,-4-3-3-15,3-1-1 16,-1-3 1-16,3-1 0 16,2-2-2-16,1-3 3 15,1-3-1-15,5-1-1 0,-1-4-3 16,3-5 0-1,-2-3 0-15,2-3-1 0,0-5-3 16,-1-3 1-16,-2-2 2 16,0-1 3-16,-4 0-3 15,-2 1 3-15,0 3 4 16,-4 1 3-16,1 3 0 0,-1 4-2 16,-2 2 0-16,3 2-2 15,-4 4-4-15,1 2-1 16,-1 4 0-16,0 2-4 15,0 4 3-15,2 3-2 0,0 7 1 16,-2 5 2-16,1 4-1 16,1 4-1-16,-1 4 4 15,3 4 1-15,-3 2 3 16,3 2 3-16,0 0 0 16,1 0 1-16,-1-4 0 0,3-3 0 15,3-3-2-15,-1-5 0 16,3-4-2-16,4-6-1 15,2-7-3-15,2-8 0 16,0-8 0-16,0-6 0 16,0-9-1-16,-1-5-3 0,-5-6 0 15,3-5 2-15,-5-3-1 16,-1-1 3-16,0 1 1 16,-6 5 3-16,-1 3 1 15,0 8-1-15,-1 3-2 0,-2 8 0 16,-1 6-2-16,2 6-2 15,1 7-1-15,-2 10-2 16,4 6 0-16,0 7 1 16,1 5 2-16,2 2 2 0,2 4 2 15,-2 1 0-15,1 0 0 16,4-3 4-16,-4 1-5 16,1-5-6-16,1-4-14 15,-2-3-27-15,1-4-38 16,1-6-50-16,-3-3-56 0,0-5-54 15,0-4-38-15,1-6-28 16,1-4-36-16,-2-7-35 16,2-3-11-16,2-5 18 15,-1-3 39-15,0-4 65 16,-2-1 96-16,1 1 130 16,-3 3 103-16,0 0 89 0,-2 5 67 15,-2 2 38-15,-2 4 26 16,3 2 2-16,-3 4-10 15,1 0-29-15,0 5-38 16,2 2-40-16,1 4-41 16,-1 6-37-16,3 3-22 0,-2 7-14 15,1 2-5-15,2 4-6 16,-4 5-4-16,0-1 0 16,-1 4 0-16,-1-3 0 0,-2 3 0 15,-2-4-2-15,0-1 0 16,1-2-6-16,-3-4-1 15,3-3 1-15,1-3 18 16,0-7 14-16,1-2 5 16,3-10 3-16,4-8 1 0,4-8-6 15,3-7-23-15,5-7-16 16,2-5-11-16,-3 2 0 16,2 2 4-16,-4 5 1 15,0 5 4-15,-4 6-4 16,0 9-1-16,-2 9-3 0,0 7-4 15,-3 9-2-15,-4 12-1 16,1 3 2-16,-1 6 3 16,-1 0 2-16,-2 2-2 0,-1-3 0 15,2-2-2-15,1-6 3 16,1-3-1-16,1-10 2 16,3-7-2-16,5-7-2 0,4-9-4 15,4-10 1-15,2-7 3 16,1-5-2-16,3-4-1 15,-2 3 1-15,-1 1 0 16,-6 6-3-16,-1 9-6 0,-4 4-2 16,-3 10 0-16,-1 10 3 15,-3 10-2-15,0 7 2 16,0 6 4-16,-1 6 3 0,0-3 3 16,0 1-3-16,1-4 2 15,2-3 0-15,0-6 1 16,0-4-4-16,4-8-1 15,1-7-3-15,6-10-2 0,-2-9-3 16,4-8 1-16,1-6 0 16,-1-7-2-16,-1-8-3 15,2-7 2-15,-3-3-2 16,0-5-8-16,-3-3 4 0,0 4-4 16,-3 3 2-16,-3 8 0 15,-2 8 0-15,-3 12 3 16,-3 14 0-16,-2 12 5 0,-5 15 0 15,-1 14 6-15,-1 12 2 16,0 8 2-16,2 5-1 16,-2 2 0-16,4 3 0 15,-2-1-3-15,2-1 0 0,-3-2 1 16,3-5 0-16,-2-3 2 16,-1-3-2-16,-1-7 2 15,2 0-3-15,-2-3-6 16,1-6 0-16,1-3-2 0,0-5 2 15,2-4-2-15,-2-5-3 16,1-6 6-16,2-6-4 16,4-5-1-16,2-4-4 15,6-9 1-15,2-3 2 0,9-5 0 16,1-3 1-16,0 3-2 16,5-2-7-16,0 8-2 15,-2 6-7-15,0 5-3 0,0 10-3 16,-2 5 6-16,-3 8 7 15,1 9 6-15,-5 3 4 16,-2 3 5-16,-5 6 6 16,-5 0 5-16,-6 3 3 0,-4-1 1 15,-10-2 0-15,-2 0 0 16,-4-3-3-16,0-6-1 16,1-5 1-16,3-5-2 15,2-8 3-15,3-4-7 0,8-11 0 16,7-4-4-16,5-6-3 15,10-2 0-15,4-4 0 16,9 1-1-16,6-1 3 0,2 4 1 16,0 2 0-16,0 4-1 15,2 3 0-15,-1 3 2 16,-3 1-1-16,-1 2 1 16,-3 1 1-16,-6 0 0 0,0 2 0 15,-6-3 0-15,-4 0 2 16,0 1 2-16,-7-3-1 15,-2 0 0-15,-2-1 1 16,-5-2 2-16,-2 1-2 0,-1 0-2 16,-4 4-1-16,-2-1-2 15,-2 5 1-15,-2 1 0 0,0 3 1 16,-2 4 0-16,0 8-1 16,0 3 5-16,2 7-3 15,-1 4 1-15,2 4-2 16,4 3-2-16,1 3 3 0,4 2-1 15,1-2 2-15,4 2 3 16,3-2 0-16,4-5 3 16,2 0-3-16,6-7-1 0,1-4-1 15,5-7-3-15,3-6-1 16,4-6-1-16,3-6 4 16,2-8 7-16,0-4 3 15,-2-7 3-15,0-6 5 0,-3-2 1 16,-2-7-5-16,-2-2-6 15,-8-3 0-15,-1 3-5 16,-5 3 0-16,-6 2-6 0,-4 9 0 16,-4 5-5-16,-4 10-3 15,-6 8-1-15,0 7 0 0,-3 10 2 16,-1 5-6-16,2 8-2 16,1 5-3-16,1 1 0 15,3 3-2-15,8 0 7 16,2 0 11-16,7-3 11 0,3 1 2 15,5-4 5-15,6-1 5 16,3-1-4-16,4-2-3 0,-1-1-3 16,2 1-2-16,0-1-1 15,-3-1 0-15,-2 1-3 16,-2 0 2-16,-1-1-2 16,-7-1 2-16,1 0 2 0,-3-3-3 15,-2-4 1-15,0-2 3 16,2-5-4-16,0-3 0 0,2-3-38 15,1-5-113-15,-2-5-238 16,-3-5-129-16,-4-6-68 16,-7-3-32-16,-8-6 17 0,-9-2 103 15</inkml:trace>
  <inkml:trace contextRef="#ctx0" brushRef="#br2" timeOffset="44671.5">28445 8006 163 0,'-24'-7'216'0,"2"2"-9"15,-2-3-5-15,2 3-13 16,0-1-17-16,3 0-27 16,-1 2-22-16,2-1-30 0,6 3-19 15,0 0-14-15,5 2-17 16,4 0-12-16,1 2-15 16,4 3-1-16,5 0-4 15,4 1 4-15,5-2 8 0,11 1 3 16,5 1 1-16,12-4-4 15,9 0 11-15,9-4-1 16,8 0-2-16,8-1-4 16,4-2 1-16,5-1 0 15,-1 0-10-15,1 0-7 0,-6 1-4 16,0 3-1-16,-12-3 0 16,-1 2-5-16,-11 0-2 15,-6 3-1-15,-12-2-8 16,-3 2-11-16,-12 0-4 0,-3 0-3 15,-10 0-4-15,-7 2-7 16,-11 1-30-16,-8 2-58 16,-8 0-86-16,-7 3-87 15,-8 3-40-15,-8-2-17 0,-3 3 22 16</inkml:trace>
  <inkml:trace contextRef="#ctx0" brushRef="#br2" timeOffset="45040.75">28576 8231 120 0,'-22'4'232'0,"1"-1"14"15,4-1-2-15,6 3-16 16,1-5-31-16,1 3-34 15,4-3-24-15,4 2-19 0,2 1-11 16,6 0 3-16,7-1 9 16,9 0 11-16,9-2 1 15,11 0-9-15,12-2-12 16,8-3-20-16,9-1-19 16,3-1-27-16,7-2-18 15,-2-1-8-15,0 3-6 16,-4-2-8-16,-5 1-1 0,-4 1-5 15,-11 0-19-15,-6 2-55 16,-10 0-80-16,-8 4-129 0,-14-1-123 16,-11 5-64-1,-16 1-19-15,-9 0 36 0,-15 0 70 16</inkml:trace>
  <inkml:trace contextRef="#ctx0" brushRef="#br2" timeOffset="63036.95">15265 9825 131 0,'0'-2'133'0,"4"-1"-18"0,0 1-12 16,5-5-6-16,1 2-6 16,1-2-12-16,5 1 2 15,0-1 3-15,1 1 9 16,-1-2 13-16,1 1 9 0,-2-1 4 16,2-1 4-16,-4 1 2 15,3 1 4-15,-4 0-12 16,1-3-9-16,-2 3-6 15,5-1-8-15,-4 0-10 16,6-2-13-16,3 2 1 16,2-2 0-16,10-2-1 15,7-4 0-15,15-3 8 16,10-4 3-16,14-3-4 0,9-3-10 16,11 0-9-16,0-2-11 15,5 3-15-15,1 0-6 16,-3 3-10-16,-2 1 0 0,-5 2-5 15,-7 5-2-15,-9 0-2 16,-8 4-7-16,-10 2-1 16,-11 4-1-16,-10 0 0 15,-9 2 0-15,-6 0-2 16,-8 3 3-16,-7-1 1 16,-10 3-3-16,-10 2 0 0,-14 1 2 15,-6 2 0-15,-13 0-1 16,-9 7-1-16,-10 0 1 15,-6 2-5-15,-8 3-1 0,-6 3 5 16,-5 4 4-16,-3-1 3 16,-2 5 1-16,4-3 5 15,3 2 2-15,9-4-3 16,5-1-3-16,9-1-1 16,10-4 0-16,6-2-2 15,10 1-2-15,6-5-2 0,8 0 0 16,2-4-3-1,5 1-1-15,5-3-1 0,2-3 1 16,5 0 1-16,6-4 0 16,8 0-2-16,8-6 0 15,10-4 3-15,12-4 1 16,8-6-5-16,14-3 0 0,5-1-4 16,6-3-2-16,4 0 1 15,-2 2-2-15,-1 1 6 16,-7 3-2-16,-6 5 9 15,-7 1 0-15,-8 4 3 16,-8 4-3-16,-8 1-3 16,-8 2 2-16,-4 3-5 0,-8 3-1 15,-7 4-1-15,-11 4 0 16,-9 6 0-16,-15 3 2 16,-11 6-1-16,-6 0 3 15,-12 4 8-15,-8 0 2 0,-6 1 5 16,-4 1-1-16,-2-2 7 15,-2 0-1-15,4-1-6 16,3-2-1-16,5-1-1 16,8 0 0-16,7-4-6 15,12-2-2-15,7-2-2 16,11-3-5-16,6-2-11 0,11 0-8 16,8-5-11-1,9-3-3-15,10-6-3 0,5-2-2 16,11-6-12-16,4-5-27 15,7-5-45-15,6-1-93 16,8-2-150-16,1-2-78 16,-1 1-22-16,-4-1 14 0,-4-5 40 15</inkml:trace>
  <inkml:trace contextRef="#ctx0" brushRef="#br2" timeOffset="86534.71">11657 4475 93 0,'-17'0'109'0,"4"0"-15"15,3 0-3-15,-1-2-8 0,5 2-11 16,1 0-9-16,2 0-8 16,0 0-13-16,-1 0-16 15,3 0-12-15,-1 0-5 16,0 0-5-16,2 0-2 16,2 0 3-16,3 0 6 0,0 0 3 15,5-2 2-15,4 1 5 16,0-1 0-16,6-3 0 15,4 1-6-15,0-4 3 16,3 0-3-16,3-3 1 16,0 1-1-16,0-2 0 0,-2 2 2 15,-4-2-1-15,-2 3 6 16,-6 1 6-16,-4 3 13 16,0 0 11-16,-6 1 5 15,-3 3 4-15,-4-1-5 0,-4 4-5 16,-3-1-15-16,-6 3-9 15,-1 1-13-15,-3 0-6 16,-2 0 0-16,-2 3-6 16,-3 0 1-16,-2 0 2 0,2 2 0 15,-2-3-2-15,2 2 3 16,-1 0 1-16,3-1-2 16,1-1-2-16,4 1-3 15,4-3-2-15,5 0 2 0,4 0-3 16,3 0 4-16,7-3-1 15,3 0 4-15,8-1 4 16,1-2 0-16,8-1-4 16,-1-3-1-16,4 0 3 15,-2-2-2-15,-1 0-4 16,-3 1-1-16,0-1 5 0,-4 2 8 16,-2-1 12-16,-7 2 15 15,0 1 10-15,-7-2 7 16,-4 2 3-16,-7 0-12 15,-5 3-12-15,-10 3-13 0,-4 2-12 16,-4 1-4-16,-3 1-4 16,4 1-1-16,4 0-1 15,3 0 3-15,7-4-2 16,3 3-5-16,7-2-3 0,7 0 0 16,8 0-5-16,9-2 2 15,5-2-2-15,4-1 2 16,7-1 3-16,0-4-4 15,3 2 4-15,-1-4-2 16,-3 1 1-16,-2 0 1 0,-5 1 0 16,-4 2 7-16,-4-1 3 15,-7 1 1-15,-1-2 4 16,-7 2 0-16,-6-1 5 16,-5 1-7-16,-4-2-1 15,-7 2 0-15,-3 2-3 0,-8 4-1 16,-2 0-2-16,0 1 2 15,3 2-1-15,5-1-6 16,7 2-29-16,10-1-74 0,11 1-127 16,12 3-70-16,10-3-35 15,8-4-14-15,5-3 16 16</inkml:trace>
  <inkml:trace contextRef="#ctx0" brushRef="#br2" timeOffset="90232.5">25982 9307 171 0,'5'-14'269'16,"2"-1"1"-16,-3-2 6 15,5 2-4-15,-4-1-12 16,0-1-15-16,0 2-24 0,0-2-21 15,1 2-21-15,-2 2-18 16,1-2-17-16,-1 0-22 16,0 0-18-16,1 0-20 15,-2 0-11-15,3 0-9 16,-3 0-11-16,1 0-3 0,-1 3-1 16,0 1 3-16,-1 3-4 15,-1 1-2-15,1 2-8 16,0 1-10-16,-2 3-10 15,0 1-8-15,0 3-7 16,0 3-3-16,-2 6-1 0,0 3 1 16,1 3-1-16,-1 4 0 15,-1 2-1-15,-2 2-2 16,-1 3 3-16,-2 2 1 16,2-1 0-16,-2-1 1 0,-2 0 3 15,-2 2 0-15,0-3 1 16,-1-2-1-16,0 2 2 15,-1-1 0-15,-1-2-8 16,4 3-5-16,0-4-1 16,2 3 0-16,1-2-3 0,2 0-1 15,4-2 8-15,2-1 9 16,3-2 3-16,6-1 7 16,3-3 3-16,6-1 1 15,9-2 4-15,3-3-7 16,7-2-1-16,1-2-3 15,1-2-2-15,4-4-3 16,-4 0-3-16,0-4 1 16,-6-2 0-16,-5-5-1 15,-1 0-3-15,-7-10 6 0,-2 1 2 16,-7-6 5-16,-5-3 8 16,-3-3 14-16,-3 1 10 15,-1-4 10-15,-2 2 4 16,-2 2 7-16,0 2 0 0,2 4-7 15,-3 3-9-15,3 5-10 16,1 4-12-16,2 6-10 16,2 1-12-16,-1 6-5 15,4 6-4-15,-1 4-2 0,1 7 2 16,2 3 0-16,-4 7 2 16,2 2 2-16,-4 5 7 15,4 4 6-15,-2 3 7 16,0 2 8-16,-1 2 7 15,-1 1 5-15,-1 4 2 0,0 0 4 16,0 2-3-16,-1-1-6 16,-1 0-6-16,-1-3-5 15,1-3-6-15,1-3-9 16,-2-4-1-16,1-6-2 16,2-3-3-16,-1-5-2 15,1-4-1-15,-2-3 0 16,0-4 0-16,2-3 0 0,0-1-1 15,0-3 0-15,0 0 0 16,0 1-3-16,-1 0 3 16,-1-2-3-16,2 2 0 15,-1-1 0-15,-1-2-2 16,0 2-3-16,2-1-25 16,-3-2-73-16,2-1-170 15,-4 0-278-15,-3-4-144 0,-1-2-75 16,-9-5-19-16,-6-9 53 15,-9-4 158-15</inkml:trace>
  <inkml:trace contextRef="#ctx0" brushRef="#br2" timeOffset="92861.78">29924 9349 225 0,'-12'-6'256'0,"2"-1"37"16,1-3-57-16,0 2-29 15,2-2-13-15,2 0-3 16,2 2-13-16,1-1-23 0,6-1-33 15,1 0-30 1,3 2-24-16,6-2-23 0,3-1-15 16,7-1-13-1,3 0-6-15,41-12 0 16,-29 14-1-16,1-1 6 0,2 4 1 16,2 1 4-16,-2 3 5 15,-2 1 0-15,-3 4-2 16,-2 1-2-16,-7 3 5 15,-4 1 1-15,-8 2 4 16,-6 3 6-16,-10 5 7 0,-9 0 7 16,-8 3 4-16,-10 3-5 15,-11 2-5-15,-3 1-6 16,-3-2-4-16,-2 3-2 16,6-5-7-16,5-4 3 0,9-2 10 15,9-2 13-15,9-2 14 16,12-2 17-16,15-3 9 15,13 0 4-15,7-2 0 16,12 1-10-16,0 3-10 16,6 3-8-16,-1 2 1 0,-4 3 2 15,-3 6 6-15,-9 3 8 16,-8 0 2-16,-11 4-1 16,-11 3-5-16,-15 0-13 15,-13 2-13-15,-11-1-14 16,-7 0-14-16,-7-5-11 15,-6-3-9-15,-1-9-8 16,-1-5-3-16,0-12-8 16,3-5-14-16,5-11-18 0,4-3-38 15,9-3-60-15,9 0-80 16,3 2-87-16,5 2-81 16,9 6-66-16,2 3-77 15,5 5-43-15,4 4 23 16,2 0 65-16,5 0 74 0,4 0 79 15</inkml:trace>
  <inkml:trace contextRef="#ctx0" brushRef="#br2" timeOffset="93411.63">31252 9114 58 0,'19'-15'285'0,"-3"-1"46"15,-2 2 48-15,-4 1-62 16,-1-3-39-16,-3 2-25 16,-1 3-28-16,-1 1-31 0,-1 0-39 15,-3 5-48-15,-3 0-36 16,-2 5-27-16,-3 3-20 15,-6 3-14-15,-2 6-4 16,-6 3 7-16,-5 5 8 16,0 8 5-16,-3 3 12 0,0 7 8 15,2 4 11-15,2 3 7 16,1 6 10-16,3 1 5 16,4 3 1-16,7 2-5 15,6-3-9-15,5 1-5 16,8-6-9-16,6-3-11 0,4-3-5 15,7-6-5-15,5-5-8 16,7-8-9-16,3-5 12 16,3-7 3-16,0-5-3 15,0-7-1-15,-5-10 1 16,-7-5 1-16,-4-7-17 0,-8-6-8 16,-13-6-6-16,-9-2-2 15,-14-3-15-15,-11 3-6 16,-15 6-3-16,-13 6-19 15,-4 10-67-15,-5 9-116 16,-3 11-202-16,1 9-112 0,4 7-62 16,3 5-15-16,3 0 53 15,9 2 105-15</inkml:trace>
  <inkml:trace contextRef="#ctx0" brushRef="#br2" timeOffset="101810.73">27988 10984 178 0,'-14'5'235'0,"-2"-2"36"15,3-1-59-15,3 0-37 16,1 0-16-16,3-2-10 0,1 1-7 16,-1-1-15-16,5 0-10 15,-2 0 0-15,1 0 6 16,-1 0 1-16,-1 0-6 15,3 0-11-15,-2-1-16 16,1-3-18-16,0 2-13 16,1-4-14-16,2-2-14 0,4 1-8 15,5-4-8 1,4-1-8-16,0 0-8 0,7-1-3 16,1 2 3-16,3 1-1 15,2 1 5-15,3 1 4 16,2 3 3-16,0 5 8 15,1 0 4-15,-2 2 7 16,-1 3 5-16,0 2-3 16,-3 4 0-16,-2 1-2 0,-3 1 4 15,-5 5 5-15,-5 2 7 16,-7 1 8-16,-10 3 3 16,-9 0 0-16,-7 1-1 15,-9 2-8-15,-8-1-11 16,0-2-7-16,-3 0-8 15,0-2-2-15,3-5-5 0,7-1-5 16,1-3-3-16,9-1-1 16,4-5-1-16,5 0 1 15,8-2-1-15,7-4 0 16,6-1-1-16,7-1 2 16,6-1-2-16,5-3 7 15,2 3 2-15,4 2 7 0,2 0 9 16,3 4 2-16,-1 5 6 15,-2 2-2-15,-3 2-1 16,-4 2 0-16,-8 3 4 16,-7 0 2-16,-9 3 0 15,-11 2 2-15,-10-1-5 16,-6 1-5-16,-9-2-8 16,-5 0-11-16,-1-5-2 15,-3-2-6-15,-1-5 4 0,-1-3-4 16,0-3-3-16,7-5 1 15,3-1-7-15,3 0-22 16,5-1-53-16,1-1-89 16,6-1-150-16,-1 0-204 15,7 2-100-15,-2 0-37 16,2 1 20-16,4-1 72 0,8 0 143 16</inkml:trace>
  <inkml:trace contextRef="#ctx0" brushRef="#br2" timeOffset="102645.7">28632 11023 119 0,'0'-5'301'15,"0"-3"46"-15,-2-3 41 0,2 1-79 16,2-2-49-16,-1 0-31 15,2 0-24-15,3-1-29 16,2 1-29-16,5 2-27 16,3 1-21-16,-2 0-15 15,7 0-9-15,1 3-10 16,-1-1-4-16,0 2-4 0,5 4-5 16,-4 1-2-16,2 1-1 15,1 4-7-15,-1 2 2 16,-2 5 2-16,-5 3 7 15,0 4 11-15,-5 5 4 16,-9 5 6-16,-6 2-4 16,-9 6-1-16,-8 1-5 15,-8 5-10-15,-6 0 0 16,-4-1-3-16,-1 0 13 0,-2-8 6 16,4-3 5-16,6-8-4 15,6-2-1-15,3-4-4 16,6-5-18-16,4 0-13 15,2-6-9-15,6 1-4 16,4 0-6-16,4-3-15 16,2 1-10-16,3-1 0 0,2 1-1 15,3-2-3-15,6 2 2 16,0-1 12-16,5-1 7 16,-1-1 2-16,6 4 2 15,3-2 0-15,-1 1 3 16,1 0-2-16,0 0-1 15,0-1-1-15,-3 0-2 16,0-2 3-16,-1 0-3 0,-4-2 1 16,-2 0 1-16,-5-2-1 15,-1 0 1-15,-4 1 0 16,-1 1-3-16,-3-1-1 16,-1-1-2-16,-3 2-3 15,-1-1-10-15,-2-1-44 16,0 2-124-16,-6-1-226 0,-4-1-213 15,-9 4-109-15,-4-1-53 16,-7 2 10-16,-9 3 106 16,-3 0 218-16</inkml:trace>
  <inkml:trace contextRef="#ctx0" brushRef="#br2" timeOffset="108980.2">27871 11803 42 0,'-6'2'240'0,"-4"-1"27"15,-1-1 4-15,2 0-15 0,-1 0-22 16,-4-1-18-16,5-1-21 16,-4 1-19-16,4-1-18 15,1-1-12-15,-1 3-9 16,4-1-16-16,0-1-11 15,0 2-18-15,2 0-17 16,1 0-16-16,0 0-11 16,2 0-10-16,4 0-9 0,1 2-6 15,1-1-1-15,5 2 0 16,5 0 1-16,3 0 1 16,4-1-1-16,6 1 1 15,4 0-3-15,5-3-5 16,5 0 1-16,2 0-8 15,7-3-1-15,3-2-4 16,1-3-4-16,4 0-2 16,0-2-1-16,1 2-13 0,-3-1-5 15,-1 1-2-15,-2 1 2 16,-6 4-1-16,-1 0-1 16,-6 0 13-16,-2 3 5 15,-7 0 3-15,-3 1 1 0,-2 1-4 16,-1 1-8-16,-3-2-15 15,0 1-16-15,-2-2-21 16,-5 0-20-16,4-2-15 16,-4 1-10-16,-1-2-2 15,-2 0-5-15,-3 0 3 16,-3 0 1-16,1 1-8 16,-4 1-14-16,-2-1-26 0,-3 2-33 15,0 0-58-15,-3 3-46 16,-6 2-17-16,1-1 17 15,-2 1 33-15</inkml:trace>
  <inkml:trace contextRef="#ctx0" brushRef="#br2" timeOffset="109527.79">28143 11940 78 0,'-8'2'237'15,"2"-2"29"-15,-3-2-14 16,2 0-21-16,2 2-11 16,0-1-8-16,1-1-21 15,0 0-20-15,2-1-25 16,-1 3-20-16,1-2-17 16,0 2-19-16,1-2-17 15,1 2-16-15,0 0-4 16,0 2-3-16,5 0 5 0,0 1 9 15,7 1 10-15,5-1 14 16,5 1 4-16,8-1 2 16,5 2-7-16,6-2-1 15,3-2-4-15,8 1-9 16,0-2-22-16,4-2-14 16,3 1-15-16,2-4-11 15,-2-1-12-15,-2 0-9 16,-4-2 8-16,-4 3-13 0,-8-2-39 15,-9 5-83-15,-7-1-161 16,-12 6-170-16,-10 2-86 16,-8 4-35-16,-4 4 19 15,-7 0 66-15</inkml:trace>
  <inkml:trace contextRef="#ctx0" brushRef="#br2" timeOffset="118490.95">28582 10248 111 0,'7'-9'291'0,"-4"0"39"15,2 0 43-15,-4 1-79 16,3 1-39-16,-3-1-19 15,1 3-20-15,-2 0-24 16,1 2-32-16,1-1-38 16,1 4-32-16,-3 0-23 0,0-3-13 15,1 1-9-15,-1 2-1 16,0-2-1-16,0 1 4 16,0 1 2-16,0-2 7 15,0 2 1-15,0 0-1 16,0 0-3-16,0 0-6 15,2 0-7-15,-1 2-10 0,-1-2-6 16,0 0-4-16,0 0-6 16,0 0-7-16,2 1 1 15,0-1-5-15,1 2 0 16,0 3 0-16,0-1 1 16,4 1-1-16,-2 3 0 15,2 1 0-15,0 2 4 16,-1 2 0-16,0 0 1 0,0 4 0 15,1 0 0-15,-1 1-2 16,-1-2-1-16,1 0 0 16,-2-1-3-16,2-3 0 15,-3-1 0-15,-2-2-1 16,3-3 4-16,-1-1-2 16,2-2 2-16,-1-2 6 0,7-5 3 15,2-4 4-15,3-5 1 16,0-7 1-16,6-4 0 15,1-6-5-15,4-5-2 16,0-8-5-16,3 1-3 16,1-1-4-16,-1 1-1 15,-4 3 0-15,3 4-6 0,-6 4-7 16,-2 3-15-16,-5 6-50 16,-2 4-70-16,-6 3-81 15,-7 5-95-15,-2 7-134 16,-7 4-85-16,-9 6-8 15,-5 6 44-15,-4 3 64 16</inkml:trace>
  <inkml:trace contextRef="#ctx0" brushRef="#br2" timeOffset="155518.81">25055 2781 154 0,'-16'-26'185'0,"-2"-1"1"16,4 0-3-16,-2-1-11 16,3-1-3-16,0 1-9 15,3 0 3-15,0 1 5 16,1 2 1-16,3 2-4 0,-1 1-4 15,1 4 2-15,1 5-8 16,-1 1-17-16,3 2-16 16,0 5-23-16,-1 0-23 0,3 5-28 15,-1 3-17-15,2 4-12 16,0 10 0-16,-1 6 0 16,1 7 8-16,-4 8 8 15,-2 13 10-15,-3 7 9 16,-2 8 3-16,-2 11 3 15,-3 6 0-15,2 4-5 0,-2 6-5 16,3 2 2-16,-1 0 2 16,3 2 5-16,0-2 4 15,2 1 7-15,2 0 3 16,1-1-2-16,3-3-3 0,3-4 2 16,0-2 2-16,3 1 3 15,2-3 10-15,-2-1 0 16,0 2-1-16,-1 0-1 15,-2 2-5-15,-2 2-11 0,-3-1-15 16,0-1-13-16,-4-3-8 16,1-1-12-16,2-4-5 15,-1-4-6-15,3-4-3 16,-2-4-1-16,1-2-4 16,2-2 2-16,-2-2-5 0,0 1 1 15,0 2-4-15,0 1 2 16,-1 3-1-16,3-3 3 15,2 3 2-15,1-1 2 16,4-1 4-16,4 0 6 16,2 2 5-16,3-1 3 0,0 1 1 15,0 1 1-15,4 2-1 16,-2 4-4-16,0 0-7 16,2 2-4-16,0 3-5 15,-1 2-5-15,-1 4 0 0,0 2 0 16,0 2 2-16,-3 3 0 15,-3 3 5-15,-4 5 2 16,-4-1 0-16,-2 2-1 16,-7 2-4-16,-2 0-4 0,-2 0-4 15,-2 0-3-15,-2 0 1 16,-2-1 3-16,2-3 3 16,1 1 4-16,-1-1 5 15,2-1-1-15,-1 0 2 16,0 0-4-16,3-3-2 15,2-1-3-15,0-2-2 0,0 0-1 16,4-3 0-16,0 2 2 16,3-2 2-16,1 0 2 15,4 1 4-15,1-1 4 16,1-3 0-16,1 5-1 0,3-4-1 16,0 0-3-1,5-1-1-15,-4 0-1 0,4-2-4 16,3 0 0-16,-3 0-3 15,4 2 1-15,-3-4-1 16,3 1 3-16,-1 0 1 16,0-1 2-16,-3 1 4 15,1 1 1-15,-3-2 1 16,0-3-1-16,-2 1-2 0,-2 0-1 16,1-1-2-16,-1-1-3 15,-2 4-2-15,2-2 1 16,-3 1 2-16,1 1 3 15,0 0 2-15,3 1 2 16,-4-1 6-16,1 1-4 16,0-2 0-16,-2-4-3 0,2-2 0 15,-1-2-1-15,0-6-3 16,0-1 1-16,0-1-1 16,1-3-1-16,-1 1-2 15,1-3-1-15,4 0 4 16,-1-3 0-16,4-3 3 15,3-4-3-15,1-5 0 16,3 0 0-16,5-7-4 0,1-3-1 16,3-4-2-16,5-6 1 15,2-2 1-15,8-4 0 16,6-3 2-16,9-7-1 16,12-4-2-16,12-5-12 15,18-4-4-15,22-4-1 16,21-5 0-16,25-3-1 15,26-5-1-15,18-1 6 0,16 0 21 16,15-1 10-16,12 1 4 16,6 1 2-16,14 0 2 15,15-2 2-15,14-2-18 16,14 0-10-16,20-5-9 16,19-2 8-16,19-3 11 0,18-5 8 15,7-2-4-15,14-2-1 16,2-5 0-16,-3 1-43 15,-11 4-52-15,-17-1-105 16,-21 4-166-16,-55 3-243 16,-70 0-122-16,-66-2-38 0</inkml:trace>
  <inkml:trace contextRef="#ctx0" brushRef="#br3" timeOffset="-212108.37">25257 14050 109 0,'6'-20'331'0,"1"1"74"16,-1-2 69-16,-3-2-46 16,-2-3-31-16,-1 1-29 15,-1 1-33-15,-2 0-52 16,-1 1-55-16,2 3-46 0,-2 0-41 15,1 4-32 1,2 3-28-16,-3 2-21 0,4 5-15 16,0 8-16-16,0 10-12 15,4 11-5-15,-3 9-5 16,1 11-3-16,1 4-1 16,1 7-2-16,3 4-3 15,-2 3-19-15,-1-1-39 16,0-2-77-16,0-2-100 15,1-5-143-15,0-3-168 0,1-7-79 16,0-9-11-16,4-8 52 16,4-10 84-16</inkml:trace>
  <inkml:trace contextRef="#ctx0" brushRef="#br3" timeOffset="-211209.23">25513 14255 245 0,'0'-24'364'0,"3"-1"54"16,-2 2 60-16,3-1-103 15,-1 2-54-15,2 2-45 16,-2-1-38-16,2 8-44 15,0 3-53-15,0 3-41 16,3 9-33-16,0 6-18 0,1 5-7 16,-4 8-7-16,0 6-7 15,-5 2-8-15,0 0-3 16,-5 3-6-16,0-4 3 16,0-2-2-16,-3-2 7 15,1-8 8-15,2-4 6 16,1-8 2-16,3-11-3 15,5-7 2-15,2-11-10 0,5-4-8 16,3-7-8-16,3-3-3 16,1 1-4-16,2 2-4 15,2 4 0-15,-2 6-2 16,-1 6-1-16,2 10 0 16,-3 8 2-16,2 9 1 0,-5 13-1 15,0 4 0-15,-5 7 4 16,-5-2 3-16,0 1-1 15,-3-2-1-15,-1-5 1 16,1-7 3-16,1-6 0 16,0-8-4-16,6-11-5 15,3-10-5-15,3-8-12 16,1-6-15-16,5-4-5 16,0 0-4-16,1 6 1 0,1-1 2 15,1 10 14-15,-2 7 8 16,0 11 7-16,0 8 1 15,-1 10 9-15,-5 7 2 16,-1 3 1-16,-2 4-2 16,-2 0-15-16,0-6-23 15,-3-1-13-15,0-8-12 0,0-7-8 16,0-9 1-16,0-12 15 16,0-8 20-16,3-10 14 15,-2-4 7-15,-1-6 6 16,3-1 7-16,-1 0 9 15,-2 8 7-15,-2 4 3 16,3 9 4-16,-1 11 15 16,4 14 3-16,-3 11 2 0,-3 17-3 15,-1 12 4-15,-2 9-3 16,-1 14-10-16,-1 5-4 16,-1 8-4-16,0 1 1 15,0-1-2-15,-3 1-7 16,2-6-28-16,-3-5-46 15,1-5-56-15,-2-9-64 0,2-9-81 16,-3-11-98-16,-2-8-98 16,-2-9-25-16,-3-10 18 15,0-14 41-15,-4-7 67 16</inkml:trace>
  <inkml:trace contextRef="#ctx0" brushRef="#br3" timeOffset="-210660.97">26159 14166 69 0,'8'-56'283'16,"4"8"59"-16,1 7 8 16,4 7-33-16,5 9-38 15,-1 6-32-15,6 9-31 16,2 4-30-16,1 5-20 16,-2 5-12-16,-2 2-8 0,-2 4-11 15,-9 6-13-15,-9 3-16 16,-9 6-17-16,-12 6-19 15,-12 3-18-15,-6 3-11 16,-4 1-16-16,1-4-11 16,6-5-10-16,5-5-11 15,7-11-27-15,9-8-32 16,7-10-30-16,9-10-27 16,10-8-26-16,3-9-18 0,4-4 17 15,5-6 24-15,1 2 27 16,0 0 36-16,0 5 41 15,0 5 46-15,1 7 39 16,1 8 40-16,1 9 32 16,2 8 20-16,-2 7 9 15,-3 7-3-15,-3 6-16 0,-5 4-29 16,-1 4-22-16,-7 1-25 16,-2 0-18-16,-4-4-15 15,-3-3-10-15,-2-3-6 16,-1-10-6-16,1-6-4 15,0-11-3-15,2-11-5 16,3-11-3-16,1-12-5 0,5-8-18 16,1-6-24-16,4-3-39 15,1-1-62-15,-1 7-91 16,2 8-131-16,-7 11-134 16,2 18-55-16,-8 14 0 15,-5 14 35-15,-5 14 88 16</inkml:trace>
  <inkml:trace contextRef="#ctx0" brushRef="#br3" timeOffset="-210289.75">27104 13972 143 0,'31'-45'382'0,"-5"1"87"15,-5 0 82 1,-4 5-65-16,-9 10-70 0,-8 13-68 15,-11 14-69-15,-11 15-67 16,-8 14-60-16,-5 10-35 16,0 6-3-16,1 2-9 15,5 0-16-15,7-2-17 16,9-4-17-16,7-8-16 16,17-7-11-16,7-7-11 0,12-9-9 15,7-8-1-15,5-12-2 16,-3-5-2-16,1-9-1 15,-7-4-7-15,-6-8 0 16,-13-1-18-16,-7-3-14 16,-11 1-41-16,-5 6-52 15,-9 5-61-15,1 6-62 0,-4 12-75 16,3 7-105-16,6 7-98 16,6 5-17-16,8 1 27 15,7-3 46-15,10 0 73 16</inkml:trace>
  <inkml:trace contextRef="#ctx0" brushRef="#br3" timeOffset="-209959.49">27500 13702 258 0,'20'-13'422'0,"-5"-1"80"16,-3 4 50-16,1 3-108 16,-5 4-81-16,-2 6-68 15,2 9-73-15,0 7-69 16,0 6-43-16,-2 6-31 15,2 0-22-15,0 1-21 0,-3 0-11 16,1-4-13-16,1-4-2 16,-2-5-1-16,2-7-1 15,-1-11 5-15,6-9-4 16,1-11 2-16,0-14 0 16,1-10-7-16,2-8-4 15,1-6-5-15,-2-1-7 16,1 6-20-16,-4 5-59 0,-1 13-61 15,-4 12-57-15,-3 13-74 16,0 19-92-16,-3 14-91 16,2 15-26-16,-1 6 16 15,1 6 37-15,1-3 61 16</inkml:trace>
  <inkml:trace contextRef="#ctx0" brushRef="#br3" timeOffset="-209676.2">27865 13843 148 0,'20'13'250'15,"6"-10"57"-15,7-10 9 16,3-8-19-16,5-7-26 15,3-7-16-15,4-2-20 16,-1-3-13-16,-1 2-13 16,-3-2-13-16,-8 3-13 15,-10 3-16-15,-12 3-18 16,-12 6-21-16,-14 8-22 0,-12 11-13 16,-10 14-10-16,-4 9 1 15,1 8-4-15,5 8 8 16,9 2 2-16,13-2-10 15,13 1-9-15,15-5-12 16,13-4-11-16,18-6-21 16,12-6-39-16,9-5-94 15,9-6-134-15,-1-6-220 0,4-2-154 16,-8-5-81-16,-6-4-16 16,-10 1 59-16,-11 1 123 15</inkml:trace>
  <inkml:trace contextRef="#ctx0" brushRef="#br3" timeOffset="-207527.65">24918 16496 144 0,'-82'12'333'0,"8"-2"22"0,9-4 10 15,11 0-108-15,10-1-121 16,14-3-66-16,9-2-28 16,8-1 3-16,8-2 15 15,6-3 21-15,4-1 17 16,9 2 9-16,2-2-9 16,11 3-18-16,6-1-16 15,11 2-10-15,10 2-5 0,15 0 3 16,13 1-3-16,13 0 5 15,16 0 3-15,20 0-3 16,18 0 3-16,23-3 1 16,27 1-4-16,28-1-4 15,23-4-11-15,23-4-5 16,22-2-11-16,19-4 2 0,16-2 11 16,16-5 28-16,10-1 23 15,6 1 11-15,3-1 5 16,-2 4-16-16,-7-1-21 15,-15 4-28-15,-18 1-28 16,-18 4-13-16,-21-2-8 16,-21 1 7-16,-30 2 2 0,-24 0-2 15,-35 2-10-15,-24 1-51 16,-29 1-94-16,-30 1-183 16,-29 2-162-16,-30 0-80 15,-29 0-31-15,-26-3 30 16,-19-1 79-16</inkml:trace>
  <inkml:trace contextRef="#ctx0" brushRef="#br3" timeOffset="-206642.97">31265 16046 57 0,'3'-44'322'0,"-1"-3"61"16,-2-2 61-16,0 0-15 0,0-3-46 16,-4 1-16-16,3 4-17 15,-4 0-17-15,-1 7-30 16,0 6-44-16,2 7-57 16,1 8-49-16,0 12-38 15,1 11-34-15,1 15-20 16,1 13-12-16,0 14-1 15,1 8 1-15,3 9-5 16,0 6-7-16,1 2-6 0,0 1-7 16,-1 1-6-16,0 1-12 15,-4-3-25-15,0 0-57 16,-4-3-106-16,-2-3-119 16,-2-5-174-16,0-7-167 15,-1-6-68-15,-2-9 6 16,1-9 76-16,1-11 105 15</inkml:trace>
  <inkml:trace contextRef="#ctx0" brushRef="#br3" timeOffset="-205493.72">30971 14843 168 0,'-10'-17'343'16,"1"-3"58"-16,0-3 58 0,1-2-70 16,1 0-33-16,2-3-27 15,0 3-30-15,3 1-31 16,-1 1-43-16,3 6-54 16,0 6-46-16,0 4-35 15,3 7-26-15,-1 9-22 16,3 7-17-16,-2 11-5 15,1 3-2-15,-3 7-7 16,3 1 0-16,-4 2-3 0,1-3 1 16,-1-4-5-16,0-5-4 15,0-5 2-15,0-2 2 16,0-8 2-16,-1-2 1 16,1-9 0-16,0-7-2 15,1-8-2-15,2-9-3 0,5-5-3 16,5-2-6-16,0-5 0 15,4 3 1-15,0 0-5 16,2 6-1-16,0 4 0 16,-1 4 4-16,-3 7 0 15,0 5 2-15,-1 8 5 16,-6 6 2-16,0 11 2 16,-3 3 2-16,-1 5 4 15,-3 4-6-15,1 1-7 16,0 1-9-16,-2-5-13 0,0-4-18 15,1-4-12-15,1-4-7 16,3-5-2-16,1-8-3 16,6-5 4-16,5-10 12 15,1-5 9-15,3-9 4 16,1-3 2-16,2-4 11 0,-2 0 2 16,-5-1 5-16,1 4 6 15,-5 4 6-15,-1 4 11 16,-7 6 4-16,-4 8 3 15,-6 11 8-15,-5 9 3 16,-2 10 1-16,-3 7 0 0,0 4-1 16,3 2 6-1,1 0-11-15,3-4-5 0,3-3-4 16,3-3-2-16,6-6 0 16,2-7-4-16,5-5-2 15,5-8-5-15,3-9 0 16,0-8-4-16,4-7 0 0,-1-5-3 15,4-6 1-15,-5-1 6 16,1 0 3-16,-6 3 1 16,1 6 0-16,-4 4-2 15,1 8 2-15,-5 9 2 16,-1 9 1-16,0 11 0 0,-7 6-15 16,1 8-41-16,0 3-55 15,-2 2-69-15,3 0-76 16,-2-1-92-16,3-3-88 15,-3-6-31-15,3-3 15 16,0-8 50-16,2-8 60 0</inkml:trace>
  <inkml:trace contextRef="#ctx0" brushRef="#br3" timeOffset="-203958.97">31606 14839 216 0,'2'-13'325'0,"1"1"64"16,-1 1-29-16,2 1-34 15,-1 0-37-15,0 2-45 16,2-1-53-16,2 2-60 16,-1 3-44-16,2 1-28 15,-2 3-15-15,-1 3-4 0,0 5-3 16,-4 2 5-16,-1 4 3 16,0 4 7-16,-3 0 4 15,-2 0-3-15,1 3-3 16,-3-5-10-16,1-1-2 15,1-3 0-15,2-1 1 0,2-6 1 16,1-5 2-16,3-5 0 16,3-6-2-16,5-7-11 15,3-2-11-15,2-4-8 16,2 1-8-16,-3 0-2 16,0 4-2-16,-1 5-1 0,-2 5-2 15,-2 5 3-15,-2 5 2 16,-4 8 2-16,-2 6-1 15,-4 4 0-15,1 1 2 16,-2-1 1-16,-1 1 2 16,3-4 8-16,1-6 6 0,0-4 5 15,1-5-1-15,3-7 2 16,4-3-1-16,5-5-12 16,2-3-9-16,4-1-6 15,0-2-5-15,2 4-1 16,-4 0-5-16,2 8-2 0,-2 2 3 15,-4 6 5-15,-2 6 1 16,-2 4 3-16,-1 7 3 16,-3 2 3-16,0 2 1 15,-2 0 0-15,2-2-8 16,-2-5-9-16,0-3-13 0,3-5-16 16,3-6-20-16,4-11-10 15,0-7 1-15,3-6-3 16,-2-7 7-16,3-6 17 15,0-1 10-15,0-6 8 16,-4 1 2-16,1-1 10 0,-3 5 4 16,-5 3-1-16,1 6 6 15,-1 4 3-15,-2 7 3 16,-2 4 0-16,0 3 1 16,-2 5 4-16,-4 5 0 15,3 2-3-15,-2 3 3 0,-2 8 6 16,2 5 3-16,0 5 7 15,0 6 5-15,1 3 2 16,0 5 6-16,-1-1-1 16,0 4 0-16,-2-4-8 15,2 0-1-15,-1-5-5 0,2-3-3 16,0-6-11-16,2-1-4 16,0-7-10-16,0-6-9 15,4-6-5-15,0-8-4 16,1-4 4-16,3-10-4 0,2-1 10 15,2-2 6-15,1-2 3 16,4 1 1-16,1 5 3 16,2 2 4-16,2 5 2 15,-1 7 3-15,-1 2 4 16,1 7 12-16,-4 3 11 0,0 7 9 16,-4 3 9-16,-4 5 9 15,-7 1 4-15,-8 1-5 16,-8 3-7-16,-8-1-9 15,-8-1-13-15,-4 0-18 16,-2-2-14-16,3-4-11 16,4-3-7-16,7-6-7 0,13-8-7 15,7-5 4-15,12-7 3 16,12-4-1-16,11-8 1 16,7-2 5-16,7 0 9 15,5-1 0-15,-1-2 3 16,1 2 6-16,-2 1 24 0,-4 2 18 15,-3 4 17-15,-9-1 26 16,-4 4 21-16,-3 2 21 16,-7 3-6-16,-3 2-3 0,-8 1-10 15,-2 1-16-15,-7 1-16 16,-3 2-22-16,-2 1-30 16,-3 1-20-16,-5 1-11 15,4 4-4-15,-3 3-6 16,0 2 2-16,-2 6 17 0,-2 6 8 15,0 8 2-15,1 2 2 16,2 4 6-16,0 2-3 16,7-2 0-16,3-4-3 15,4-4 3-15,7-7-2 16,8-8-5-16,3-10 16 0,6-10 9 16,4-8 0-16,1-9 3 15,0-7-3-15,1-3 3 16,-2-2-11-16,-2 3-5 0,-4 2 2 15,-2 4 1-15,-5 5-1 16,-5 10-1-16,-4 5-5 16,-2 10-3-16,-5 8 1 15,-1 9 0-15,-3 8 1 0,3 5 0 16,-2 7 3-16,3 1 4 16,3 5 1-16,3 1 5 15,4-1 7-15,4 1 3 16,4-5-1-16,4-2 2 0,3-4-5 15,0-4-22-15,3-4-68 16,2-7-123-16,-2-2-233 16,-3-5-174-16,-6-8-90 15,-6-6-32-15,-13-6 38 0,-12-1 103 16</inkml:trace>
  <inkml:trace contextRef="#ctx0" brushRef="#br3" timeOffset="-203009.9">30995 16898 32 0,'-22'0'382'0,"1"-3"68"16,-3-1 77-16,2-4 56 15,2-5-104-15,4 1-81 0,6-4-53 16,2 1-47-16,8-1-68 16,10 3-71-16,1 3-52 15,8 2-36-15,5 4-24 16,-1 4-16-16,4 3-6 16,-3 6-3-16,-2 2 7 0,-9 6 4 15,-4 2 7-15,-6 1 8 16,-11 3 3-16,-4-1 1 15,-7 1-2-15,-8-1-8 16,-1-2-8-16,-2-2-9 16,3-2-8-16,4-2-5 15,4-4-7-15,8-2-1 0,8-1-4 16,9-2 0-16,14-3 0 16,10-2-3-16,10 0-3 15,7-2 0-15,5 0-1 0,0 2-1 16,-1 4 0-16,-6 3 8 15,-5 3 10-15,-10 5 9 16,-8 4 6-16,-13 5 8 0,-12 1 4 16,-13 3 1-16,-11 2-6 15,-9 2-6-15,-8-4-5 16,-2 1-14-16,-1-5-31 0,2-4-64 16,3-4-99-16,5-7-132 15,7-5-192-15,12-7-169 16,9-7-69-16,13-11 8 15,10-5 73-15,10-6 114 0</inkml:trace>
  <inkml:trace contextRef="#ctx0" brushRef="#br3" timeOffset="-202657.97">31684 16653 365 0,'42'-41'456'16,"-7"5"65"-16,-13 11 69 15,-12 9-102-15,-13 11-72 0,-13 12-45 16,-11 17-34-16,-8 10-33 16,-3 10-44-16,5 5-41 15,5 3-39-15,7-1-32 16,5 0-31-16,8-3-25 0,8-2-21 16,7-2-12-16,10-5-10 15,5-5-8-15,8-7-10 16,6-4-6-16,2-10-6 0,2-6-5 15,1-7-7-15,-5-5-1 16,-6-9-4-16,-4-4-4 16,-14-6-8-16,-10-5-6 0,-13 1-8 15,-18 0-21-15,-15 2-39 16,-12 8-105-16,-17 8-167 16,-14 8-263-16,-8 5-135 0,-8 4-60 15,-4 3 3-15,2 0 84 16,6-3 163-16</inkml:trace>
  <inkml:trace contextRef="#ctx0" brushRef="#br3" timeOffset="-201529.02">25568 16263 268 0,'4'-33'429'0,"1"1"95"15,-1 7 78-15,-3 2-93 0,-1 6-76 16,-1 8-61-16,-3 5-62 15,-1 8-81-15,-2 8-67 16,-3 5-43-16,2 7-28 16,-1 10-28-16,3 6-23 15,1 11-23-15,0 8-42 16,4 8-84-16,2 3-120 16,2 3-191-16,1 2-166 0,0-5-83 15,1-6-17-15,0-8 52 16,-1-9 100-16</inkml:trace>
  <inkml:trace contextRef="#ctx0" brushRef="#br3" timeOffset="-200994.75">25345 17533 244 0,'-35'-2'536'0,"5"0"62"15,4-6 55-15,0-2 61 16,8-3-233-16,6-2-148 0,9 1-83 16,6-3-54-16,11 1-53 15,6 0-61-15,8 2-37 16,5 3-24-16,4 4-10 0,3 5-6 16,-1 5-3-16,-5 3-1 15,-4 5 1-15,-4 3 0 16,-12 3 3-16,-6 4 3 0,-12 2 3 15,-10 1 6-15,-8 1 3 16,-8 1 6-16,-1 1 6 16,-1-5 3-16,4-1 1 15,4-2-2-15,8-4-4 0,10-5-8 16,12-3-8-16,11-3-16 16,16-2-24-16,10-5-56 15,11-1-94-15,8-5-120 16,3-3-181-16,-1-3-165 0,0-5-73 15,-6-5 6-15,-4-5 65 16,-11-8 106-16</inkml:trace>
  <inkml:trace contextRef="#ctx0" brushRef="#br3" timeOffset="-200028.96">25232 14970 38 0,'18'-25'310'0,"2"1"81"15,-2 1 72 1,-2 0-28-16,-5 2-32 0,-4 3-35 15,-4 5-56-15,-6 2-68 16,-5 5-69-16,-13 6-64 16,-2 5-48-16,-11 4-29 15,-4 4-13-15,-3 5-9 16,-1 1-4-16,0 3-5 16,8 2 2-16,0 1-3 0,9 1-2 15,8-2 0-15,11 1 1 16,7-1 2-16,10-5-1 15,7 1 3-15,4-6 2 16,4-4 0-16,3-4 1 16,-2-4-2-16,-3-5 2 15,-2-5-3-15,-4-4-1 0,-3-3 7 16,-3-3 17-16,-4-1 16 16,0-1 16-16,0 2 13 15,0 4 4-15,-2 4 3 16,2 7-9-16,2 9-10 15,1 5-13-15,-3 13-4 16,-2 6-2-16,-3 8-9 0,-3 9-5 16,0 9-9-16,-3 4-7 15,0 2-1-15,-3 6-4 16,-3-3 5-16,-3 2-3 16,1-5 3-16,-5-4 3 15,0-10-3-15,-4-6-1 16,-4-12-8-16,0-7 0 15,-3-14-4-15,2-11-3 16,3-15-5-16,4-11-6 0,9-14 0 16,8-12-1-16,11-7 3 15,8-5-6-15,11 0-26 16,2 4-63-16,3 10-119 16,0 10-196-16,0 9-163 15,0 10-83-15,1 7-16 16,1 7 43-16,1 4 109 15</inkml:trace>
  <inkml:trace contextRef="#ctx0" brushRef="#br3" timeOffset="-198757.75">25549 15115 298 0,'-11'-13'409'16,"3"-1"70"-16,3 1 66 15,1 1-104-15,-1 0-72 16,-1 3-45-16,3 0-46 16,1 3-54-16,0 1-56 15,-1 3-34-15,2 7-24 16,-3 1-17-16,1 8-6 0,-2 4-7 16,1 6-3-16,-1 1-15 15,4 4-12-15,-4 0-15 16,3 2-12-16,2-4-10 15,2-2-5-15,3-5-3 16,-2-5-2-16,4-7-1 16,1-8-2-16,2-8-2 0,2-10-4 15,1-7 1-15,-1-7-5 16,0-4-2-16,1-5 2 16,-3 2 1-16,2 0 3 15,-4 6-3-15,-2 8 4 16,2 8 1-16,-5 13 4 15,-2 13 2-15,-1 11-3 16,-1 8 2-16,1 6 1 16,1 5-1-16,4-2-3 0,2 0-5 15,-1-4-2-15,7-6-7 16,3-7-14-16,1-6-14 16,6-8-12-16,0-9-12 15,4-9-6-15,0-6-1 16,-2-7 3-16,-2-7 5 0,-3-3 9 15,-3-5 9-15,-8 1 9 16,-3 2 12-16,-4 7 13 16,-6 6 11-16,-4 10 11 15,-2 11 1-15,-2 12 5 16,0 11-4-16,4 5-1 16,2 7-5-16,4 4-3 15,7 1-5-15,5 3 2 0,1-5-6 16,6-2 2-16,5-6-3 15,1-6-1-15,5-7-13 16,4-9-16-16,-1-9-15 16,5-9-8-16,1-7-9 15,-1-8 0-15,2-8 9 16,1-10 13-16,3-3 12 0,-4-6 11 16,2-3 0-16,0 5 7 15,-3 2 1-15,-2 10 4 16,-2 10 9-16,-6 11 8 15,-1 7 9-15,-4 13 10 16,-1 8 7-16,-2 8 11 16,0 6 6-16,-2 6 7 15,2-1 3-15,2 1 4 0,-4 1 0 16,2 0-5-16,-4-3 0 16,-5-1-6-16,-3-4-4 15,-6-1-8-15,-6-3-9 16,-4 0-12-16,-3-2-17 15,-1-4-28-15,-3-4-34 16,6-4-33-16,4-6-22 0,3-4-10 16,9-10-3-16,4-4 13 15,4-6 23-15,7-3 30 16,2 0 21-16,4 0 16 16,2 2 17-16,-3 1 12 15,3 4 10-15,-7 5 6 16,0 1 3-16,-5 2-1 0,-2 5-3 15,-5 4 7 1,-1 3 8-16,-8 5 6 0,1 5 1 16,-2 3 10-16,0 5 3 15,1-1-6-15,3 2-3 16,5 0 5-16,7-2 9 16,3-3 7-16,6-4 0 15,5-5 5-15,0-2-2 0,2-2-8 16,0-1-3-16,-4-1-4 15,1 4 2-15,-4 1-1 16,-5 6 4-16,-5 1 1 16,-3 8-5-16,-7 2-8 15,-5 1-8-15,-3 3-11 16,-8 3-5-16,0-1-12 16,-5 0-27-16,-5 0-74 0,-6-3-110 15,-4-1-163-15,-8-3-175 16,-1-8-90-16,-1-5-24 15,-3-4 45-15,2-4 94 16</inkml:trace>
  <inkml:trace contextRef="#ctx0" brushRef="#br3" timeOffset="-174766.3">25405 17002 65 0,'75'46'85'16,"4"-3"0"-16,6-7-8 16,3-9-6-16,7-7-16 0,3-8-29 15,2-7-40-15,4-10-45 16,-2-8-45-16,-3-8-32 15,-5-8-8-15</inkml:trace>
  <inkml:trace contextRef="#ctx0" brushRef="#br3" timeOffset="-172115.12">27478 15820 76 0,'0'-1'97'0,"1"-2"1"15,1 3 2-15,-2 0 2 16,0-3-1-16,-2 3-4 16,1-3-9-16,-4-2-22 15,-2 2-12-15,-3-3-7 16,-2 2 4-16,0-2 1 0,-9-2 7 15,1 0 17-15,-4-1 12 16,-6-1 19 0,-5 0 6-16,-4 0 3 0,-4 2-6 15,-8-2-12-15,-2 4-7 16,-6-1-21-16,-1 2-10 16,2-2 0-16,0 5-1 15,5-1-3-15,4 0 6 16,8 2 3-16,4 0 1 0,10-1 0 15,2 2-10-15,8-2-3 16,4 1-11-16,7 1-9 16,3-2-11-16,4 1-5 15,6 0 3-15,2-2 1 16,8 0 8-16,4 1-2 16,6-1 5-16,11 1 4 15,6 0 5-15,13-1 8 0,13 0 10 16,13 0 12-1,16 0 2-15,9-2 0 0,16 2-3 16,5-1-16-16,10-1-16 16,1 0-15-16,3 0-11 15,-1 1 2-15,-4-2-1 16,-4 2 3-16,-5 1 1 16,-11-1 3-16,-9 1-1 15,-8-3-7-15,-11 3-4 16,-10-2-4-16,-11 4-1 0,-9-2 2 15,-11 0 0 1,-5 1-3-16,-7 1-2 0,-7-1 1 16,-5-1-1-16,-4 3-1 15,-6-3-4-15,0 2 4 16,-3-1 4-16,-2-2 0 16,-4 0-3-16,-1-3 0 15,-2-1-2-15,-3-4-6 16,-5 2-4-16,1-2-6 0,-6-1 1 15,-2-3-2-15,-4 1 0 16,-2-2 4-16,-3 2-2 16,-1-2 4-16,-1 1 2 15,-1-1 2-15,2 2 4 16,0 2-2-16,0 1 4 16,2 2-1-16,0-1 3 15,3 0-1-15,2 4 4 0,2-2 9 16,1 4 3-16,4-1 3 15,2 2 6-15,-2 1-1 16,3-1-5-16,2 2-8 16,2 0-3-16,-1 1-5 15,4 2-2-15,1 1-1 16,2 0-3-16,4 5 4 0,2 2-1 16,4 0 4-16,3 6 0 15,4 0 4-15,3 3 1 16,5 3 7-16,4 2 4 15,1 3 4-15,-1 1 2 16,0-2 2-16,-3 3 3 16,-2-4-1-16,-4-4 0 0,-6 0 1 15,-2-3 8 1,-4-4 12-16,-4-2 7 0,-7-4 4 16,-5-1 4-16,-10-2 1 15,-3-1-12-15,-4-1-11 16,-5 1-6-16,-4 1-6 15,-2 1-4-15,-2 4-6 16,-2 2-2-16,0 5-3 0,0 3-3 16,2 4-4-16,3 1-2 15,3 0-1-15,3 2-2 16,6-4 0-16,1-1-11 16,4-3-21-16,4-1-39 15,1-5-68-15,4-3-97 16,0-2-143-16,3-2-191 15,1-5-79-15,0 0-19 16,-5-3 37-16,-3-5 78 0</inkml:trace>
  <inkml:trace contextRef="#ctx0" brushRef="#br3" timeOffset="-112442.81">25987 16449 5 0,'-2'-8'234'0,"2"0"44"16,2-2-21-16,0-3-10 16,1-1-13-16,0 3-19 15,0-4-15-15,2 3-7 16,-1-2-1-16,0 1-6 16,-3 2-9-16,2-1-4 15,1 2-5-15,-3 0-9 16,-1 3-17-16,0 0-16 0,0 3-19 15,-1 4-23-15,-3 1-22 16,1 4-22-16,-2 2-11 16,2 5-7-16,-4 0 2 15,2 2 8-15,0 4 12 16,0 1 13-16,0 3 11 0,2 2 14 16,-3 1 8-16,3 4-2 15,-2-1-9-15,0 6-9 16,2-2-14-16,2 2-16 15,-3 3-14-15,3-2-16 16,1-3-6-16,0-1-14 0,0-2-70 16,-2-3-185-16,1-6-248 15,1-1-131-15,-2-7-68 16,-1-3-31-16,3-5 50 16,0-4 173-16</inkml:trace>
  <inkml:trace contextRef="#ctx0" brushRef="#br3" timeOffset="-111696">25879 17123 220 0,'-10'-3'314'0,"2"-1"37"16,-2 1-27-16,-1 1-9 15,5-1-10-15,-2-1-15 16,1-2-28-16,3-1-12 0,2-1-30 16,6-2-36-16,6-3-38 15,3-2-29-15,8 1-30 16,4-1-31-16,5 4-8 16,1 4 1-16,3 7 4 0,-3 4 1 15,-1 7 0-15,-1 7 8 16,-6 3 18-16,-7 6 12 15,-6 5 10-15,-7 3 13 16,-12 5 11-16,-7 1 2 0,-11 2-14 16,-3-3-20-16,-4-2-18 15,1-6-14-15,3-4-17 0,3-3-12 16,5-7-12-16,8-3 1 16,3-3-6-16,10-4-9 15,5-1 5-15,12-2 2 16,6 0 4-16,5-1 0 0,9-3-3 15,1-1-3-15,1 0-14 16,-2 0-36-16,-3-1-146 16,-3 2-277-16,-4-1-210 15,-4-1-108-15,-4-1-54 0,-1-5-2 16,0-1 126-16,-1-1 269 16</inkml:trace>
  <inkml:trace contextRef="#ctx0" brushRef="#br3" timeOffset="-111254.38">26583 17275 152 0,'-13'-2'318'16,"4"-1"41"-16,2-4 45 0,1 2-93 15,2 0-53-15,0-2-20 16,3 3-22-16,1 0-23 16,1 1-33-16,-1-1-34 15,2 3-26-15,-2 1-22 0,-2 1-18 16,1 3-7-16,-2 0 2 16,-2 2 11-16,-3 3 12 15,-1 2 3-15,-3 1 1 0,-2-2-10 16,0-1-8-16,-1-1-18 15,2-4-15-15,0-4-13 16,4-4-7-16,2-7-6 16,6-2-6-16,4-6-1 0,2 3-3 15,4 0-3-15,-1 2 2 16,3 6-2-16,0 4 2 16,-3 4-3-16,0 8-2 15,-3 2-19-15,-3 4-86 0,0-1-160 16,-2 0-188-16,-2 3-98 15,2-5-48-15,2-1-5 16,4-6 72-16</inkml:trace>
  <inkml:trace contextRef="#ctx0" brushRef="#br3" timeOffset="-110779.47">26849 17065 158 0,'2'-13'366'0,"-2"1"70"0,4-5 66 16,-3 0-73-16,2-2-51 16,1 2-25-16,1-4-16 15,-2 3-14-15,-2 0-21 16,3 3-14-16,-3 3-14 0,3 2-30 15,-4 3-44-15,0 1-51 16,0 4-30-16,0 5-22 16,-4 4-16-16,3 8-9 15,-4 7-5-15,-2 5-5 0,1 6 0 16,-1 5-7-16,-3 8-5 16,-2 3-6-16,0 4-5 15,-2 1-6-15,-2 1-8 16,2-2-7-16,1-2-5 0,-1-3-5 15,3-5 1-15,1-3-6 16,2-7-1-16,4-3-2 16,0-4-6-16,3-7-6 0,1-2-6 15,1-7-9-15,3-2-21 16,-1-4-105-16,-3-6-246 16,0-3-280-16,-3-2-144 0,-6-4-73 15,0 2-19-15,-3-1 86 16,-9-1 238-16</inkml:trace>
  <inkml:trace contextRef="#ctx0" brushRef="#br3" timeOffset="35624.15">31717 16044 7 0,'-2'-3'69'15,"2"3"16"-15,-1 0 18 0,-1-3 9 16,0 3-4-16,-2 0-11 16,3 0-14-16,-3 0-12 15,4 0-11-15,0 3 2 16,0-3 6-16,4 3 7 16,0-1 8-16,1 3 9 15,1-2 2-15,0 4-13 0,3-3-10 16,3 1-10-16,-3 0-14 15,4 2-7-15,-2-2-4 16,4 0 8-16,2-1 1 16,5 1 3-16,3-2 3 15,2-2 6-15,8 0-2 0,3 1-1 16,3 0-8-16,6-2 4 16,4 0 0-16,4 0-6 15,4 0-2-15,4-2-3 16,2 0-5-16,6 0 1 0,-3-1 7 15,3-2 1-15,1 2 1 16,0-2 6-16,-1 0 11 16,0 0-4-16,-1 0-1 15,-2-3 2-15,1 1-1 0,-8 2-1 16,3-2-1-16,-6 2-7 16,-2 0-3-16,1 0-3 15,-5 1-9-15,0 0-5 16,-4 1-11-16,0 3-4 0,-2 0-2 15,-2 0-8-15,-2 3-3 16,-4 1-2-16,-1-1 4 16,-3 3-2-16,-6-1 0 0,-1-1 1 15,-6-1 0-15,-3 2 0 16,-9-2 1-16,-9-1 0 16,0 1-4-16,0-3-1 15,0 0-15-15,0-3-62 0,0-2-134 16,0-2-179-16,0-3-97 15,0-2-47-15,-18-1-11 16,-9-3 45-16</inkml:trace>
  <inkml:trace contextRef="#ctx0" brushRef="#br3" timeOffset="36507.15">33440 15687 175 0,'3'-26'267'0,"0"2"-21"15,0 3 8-15,-1 0 19 0,-1 5 14 16,3 0-15-16,-4 3-21 16,1 1-5-16,1 3-10 15,0 0-9-15,1 2-13 0,-2 2-15 16,4-1-18-16,-5 3-23 16,1 0-23-16,-1 0-19 15,0 3-26-15,-1 2-18 16,-1 4-20-16,-2 6-9 15,-3 8-3-15,1 6 0 16,-2 9 10-16,-5 3-1 0,1 3 1 16,-1 6-5-16,4 1-3 15,1 0-8-15,0 4-9 16,-2 0-7-16,2-3-4 0,4-3-3 16,-3-3-8-16,1-2-16 15,0-7-63-15,-1-2-116 16,-1-6-180-16,-2-4-211 15,-3-2-103-15,-2-5-47 0,-2 0 32 16,-2-4 98-16,2 1 170 16</inkml:trace>
  <inkml:trace contextRef="#ctx0" brushRef="#br3" timeOffset="37273.21">32932 16720 152 0,'16'-21'356'16,"2"-3"50"-16,0-3 45 15,-2-1-63-15,2-4-68 16,-2 2-44-16,-2 2-29 16,-1 2-22-16,-2 5-21 0,-1 3-36 15,-1 5-26-15,-5 6-26 16,1 7-24-16,-3 5-20 15,-2 8-14-15,-5 7-6 16,-1 5-4-16,-4 2-5 0,-2 4-5 16,-1 1 3-16,0-1-1 15,0 1 1-15,1-1 2 16,-2-2 6-16,2 0 1 0,3-2-4 16,-4 2-3-16,5-3-7 15,0-2-6-15,2 1-9 16,2-1-3-16,2-3-3 0,2-1-4 15,2-1-2-15,2-2 3 16,4-4-1-16,2-2-2 16,7-3-3-16,-1-6-1 0,6-4 1 15,1-7 0-15,2-4-4 16,-3-6-2-16,1-3-1 0,-3-3-5 16,-2-3 3-16,-1-4-1 15,-4 3-1-15,-3 3 7 16,1 1 0-16,-7 6 4 15,3 5-6-15,-6 6 0 0,3 6 0 16,-4 8 0-16,-2 7 0 16,0 6 0-16,-1 6 9 0,-2 4-3 15,1 5 5-15,-1 2-3 16,-3 4 2-16,2 2-1 0,-2 2-3 16,-2 1-2-16,-1-1-9 15,-1 0-26-15,1-1-48 16,0-5-75-16,1-3-86 0,3-5-92 15,2-7-119-15,3-3-147 16,4-5-42-16,1-6 25 16,4-3 62-16,5-8 78 0</inkml:trace>
  <inkml:trace contextRef="#ctx0" brushRef="#br3" timeOffset="37643.58">33427 17113 112 0,'16'-18'338'0,"-3"3"61"16,-4 0 50-16,0 2-55 0,-2 1-49 16,-2 1-39-16,0 1-24 15,-2 2-31-15,-2 2-28 0,-1 2-37 16,2 1-32-16,1 0-26 16,-3 3-32-16,1 3-18 15,-1 3-10-15,-1 4-2 0,-2 5 10 16,1 4 8-16,1 0 5 15,1 2-1-15,1 2-7 0,5 1-11 16,1-4-17-16,2 1-15 16,1-2-9-16,4-3-8 15,0-6-5-15,4-1 0 0,-1-4-4 16,0-9 0-16,-3-3-2 16,-1-9-2-16,-3-6 1 0,-4-4-6 15,-6-7-3-15,-6-3-14 16,-7-3-57-16,-7 0-116 15,-12 3-201-15,-8 8-213 0,-5 10-109 16,-6 11-48-16,-4 12 21 16,-1 5 98-16,0 12 192 0</inkml:trace>
  <inkml:trace contextRef="#ctx0" brushRef="#br3" timeOffset="43971.65">33603 14515 54 0,'1'-6'176'16,"1"-1"17"-16,-1-2 14 16,3-1 4-16,0 0-9 0,1 0-20 15,0-1-30-15,-1 0-24 16,3 1-19-16,1-1-15 15,-2 3-18-15,-1-1-6 16,-2-1-9-16,-2 3-11 0,-1 0-10 16,-1 2-7-16,-2-1-7 15,-5 3-9-15,-2 2-8 16,-2 2 1-16,-4 2-1 16,-2 2-3-16,-2 1-4 15,0 3 0-15,0 1 4 0,2 0-5 16,0 2 5-16,5-1-2 15,1 1 5-15,-1 0-3 16,4 1-3-16,2-1 2 16,1 3-1-16,5-1 1 0,1 0 2 15,1 1-1-15,4-2 3 16,-2 1 1-16,0-1-4 16,2-1 1-16,1-1-1 15,2-3-2-15,1-1 2 0,3-5-1 16,2-4-1-16,3-1 1 15,2-6-2-15,2-3-3 16,-1-3-2-16,1 0-1 0,-4-4 3 16,1 3-2-16,-1-2 0 15,-3 4 3-15,-2-1 7 16,0 5 0-16,-4-1 2 16,-3 4 1-16,0 1 4 0,0 1-6 15,-1 1-5-15,-1 1-4 16,-2 3-4-16,-1 0-1 15,-1 3 2-15,-1 0 2 16,-1 5 4-16,-1-1 2 0,-3 4 4 16,3 2 1-16,-1 3-3 15,-2 1 4-15,-2 4 2 16,3 1 2-16,-2 3 5 16,0 3 3-16,-1 1 6 0,-1 2 3 15,0 4 4-15,-2-2 5 16,-1-1-2-16,-3 2 4 15,5-3 1-15,0-2 0 0,-5-3-5 16,7-1-4-16,-4-5 2 16,2 0 3-16,0-3-1 15,-1-3 1-15,0 0 3 16,3-1 0-16,-4-2-2 0,4-2-8 16,1 2-3-16,0-2-3 15,2-3 7-15,1-2 18 16,0 1 25-16,2-5 11 15,-2-3 7-15,-1-2 3 0,1-5-4 16,0-5-22-16,5-6-24 16,4-7-15-16,4-3-10 15,4-4-10-15,6-2-11 16,0 1-57-16,4 2-151 0,-1 1-245 16,0 4-132-16,-6 5-66 15,-3 0-33-15,-1 7 36 16,-2 6 137-16</inkml:trace>
  <inkml:trace contextRef="#ctx0" brushRef="#br3" timeOffset="143937.22">9506 12978 107 0,'-32'-10'315'0,"2"-4"29"16,0 3 37-16,3-1-65 15,2 2-60-15,4-1-43 16,2 1-28-16,6 1-21 0,1-2-30 15,7 2-40-15,7 0-34 16,4-3-27-16,11-1-19 16,7-3-5-16,9-1-15 15,5-1-8-15,8 0-4 16,3 1-1-16,5 2 3 16,-1 3 0-16,3 8 12 0,-5 4 6 15,-3 6 1-15,-8 11 6 16,-8 7 10-16,-10 4 18 15,-14 7 21-15,-11 8 20 16,-10 4 20-16,-11 1 20 16,-4-1 7-16,-4-4 1 15,2-2-9-15,6-7-6 0,2-8-14 16,8-5-12 0,8-5-21-16,7-7-13 0,9-6-14 15,9-3-13-15,9-3-9 16,5-1-8-16,5 1-1 15,4 6 0-15,0 6 6 16,-1 6 12-16,-1 9 15 16,-3 5 22-16,-7 8 23 15,-12 6 14-15,-13 7 9 0,-10 4-2 16,-13 4-8-16,-10-2-15 16,-11 1-16-16,-4-6-13 15,-6-5-14-15,1-6-10 16,1-7-6-16,1-8-8 15,5-7 0-15,3-6-7 16,8-7-12-16,4-4-42 0,6-6-125 16,6-3-199-16,9-6-242 15,10-2-123-15,9-7-58 16,9-2 6-16,5-6 107 16,5-7 186-16</inkml:trace>
  <inkml:trace contextRef="#ctx0" brushRef="#br3" timeOffset="144421.06">10498 12692 201 0,'0'-36'308'15,"-3"5"66"-15,0 7-10 16,-5 3 2-16,2 6-10 0,-4 6-25 16,-1 9-36-1,-3 10-42-15,1 15-45 0,-6 12-25 16,2 13-10-16,3 10-4 16,0 10-15-16,6 6-16 15,4 8-18-15,8-2-31 16,6-2-29-16,8-5-16 15,10-9-8-15,7-8-14 16,6-10-9-16,5-14-8 16,6-10-7-16,-2-12-8 0,0-11 3 15,-6-9 2-15,-11-9 2 16,-9-8-4-16,-10-6-1 16,-15-6 4-16,-15-1-5 15,-11-3 1-15,-12 7-2 16,-9 1 10-16,-6 10 3 15,-3 8-4-15,4 7-35 16,5 10-136-16,11 6-284 0,12 8-153 16,13 0-79-16,15 0-37 15,14-4 13-15,13-2 121 16</inkml:trace>
  <inkml:trace contextRef="#ctx0" brushRef="#br3" timeOffset="144720.18">11331 13116 186 0,'4'10'515'15,"-3"2"60"-15,-1-3 49 0,0-1 56 16,-3-1-195-16,1-3-150 16,1 0-88-16,1-1-59 15,1 0-57-15,3-3-114 16,3 0-186-16,3 0-287 16,1 0-151-16,1 0-74 15,3-5-28-15,-3-1 34 16,1-1 134-16</inkml:trace>
  <inkml:trace contextRef="#ctx0" brushRef="#br3" timeOffset="145338.54">12129 12521 174 0,'-4'-20'328'15,"-2"2"40"-15,-6 3 48 16,-3 2-80-16,-1 1-59 15,-2 0-40-15,2 4-28 16,2-1-34-16,3 4-45 16,1-1-51-16,1 3-33 0,3 0-20 15,3 1-13-15,0 0-8 16,1 1-3-16,0-1-1 16,1 2-2-16,-1-2 1 15,2 2 7-15,-2-1 9 16,2 1 13-16,-1-2 17 15,-2 2 11-15,3 0 0 16,-3-2-1-16,1 2-3 0,1 0-18 16,-1 0-17-16,-1 2-8 15,1 1-5-15,-1 1-1 16,1 0-3-16,1 2 1 16,-1-2-1-16,2 2 1 15,0 2-3-15,2-2-1 16,-1-1 0-16,1 2 2 0,1-2-1 15,-1-2-1-15,3 1 1 16,-2-1 0-16,0-1-4 16,1-2-1-16,0 5 0 15,-1-5-3-15,-1 2-17 16,-1-1-61-16,2 3-120 16,-3-1-190-16,2 0-96 15,-2 5-54-15,-2 0-7 0,2 1 47 16</inkml:trace>
  <inkml:trace contextRef="#ctx0" brushRef="#br3" timeOffset="147285.94">12104 12528 58 0,'3'-12'151'0,"-1"-3"5"16,-1 3-3-16,3-2-14 0,-3 1-16 16,3-1-2-16,-3 2 0 15,1 0 3-15,-1 0-8 16,-1 2-2-16,0 1-5 16,0-1-9-16,0 0-9 15,0 1-2-15,-1 1 0 16,-1 0-2-16,1 0 4 15,-3 1-2-15,1-1 3 16,1 3 2-16,-1-2-3 0,-2 2 1 16,2 0-9-16,-3 0-11 15,0 3-10-15,-1-1-14 16,-2 3-13-16,-4 3-6 16,-1 1-8-16,-2 4 1 15,0 2-3-15,-6 3-2 16,0 4 5-16,0 3 3 0,-2 4 8 15,-1 0 8-15,0 6 8 16,3-1 8-16,4 4 9 16,1 1 8-16,7 3 8 15,6 4 2-15,2 3-6 16,5 1-5-16,5 4-6 16,5-2-7-16,4 0-15 0,2-1-8 15,5-4-6 1,1-2-5-16,5-8-9 0,2-6-9 15,1-9 0-15,5-10-4 16,-2-14-7-16,1-10-10 16,-4-12 2-16,-3-12 1 15,-5-9-2-15,-8-9-2 16,-5-5 8-16,-9-1 7 0,-10-1 1 16,-5 5 1-16,-7 6 4 15,-7 8 0-15,-4 9 1 16,0 8-8-16,0 9-37 15,2 11-71-15,6 5-115 16,6 10-164-16,7 4-155 16,7 6-79-16,11 5-8 15,1 1 46-15,7 1 98 0</inkml:trace>
  <inkml:trace contextRef="#ctx0" brushRef="#br3" timeOffset="147817.11">12747 12351 195 0,'9'-15'332'0,"-5"1"58"15,-4 2 19-15,0-2 16 0,-1 2-9 16,-2 4-21-16,-2 3-47 16,-2 4-48-16,1 4-52 15,-3 8-43-15,-1 13-37 16,0 8-33-16,1 13-22 16,3 4-24-16,1 8-14 15,3 4-15-15,2 0-12 0,5-3-9 16,5-3-11-16,5-4-12 15,7-10-5-15,5-11-4 16,6-8-3-16,4-13 1 16,3-12 1-16,-1-11 0 15,0-11-1-15,-4-11-4 16,-5-6-2-16,-6-12-3 0,-10-11-1 16,-6-2 1-1,-11-5-5-15,-6 4 5 0,-15 3-4 16,-8 9 3-16,-6 9-2 15,-6 8 4-15,1 11-5 16,0 11-23-16,4 11-74 16,11 9-121-16,7 8-200 15,15 6-182-15,10 7-94 16,14-1-26-16,12-3 47 0,9 0 110 16</inkml:trace>
  <inkml:trace contextRef="#ctx0" brushRef="#br3" timeOffset="148270.29">13486 12100 279 0,'15'-20'387'16,"-5"-2"66"-16,-4 5 76 16,-1 6-62-16,-2-1-49 15,-6 4-23-15,0 6-27 16,-5 6-47-16,-3 7-51 15,-5 14-70-15,-2 10-57 0,-4 5-31 16,1 12-21-16,1 6-17 16,6 2-20-16,5 3-15 15,5-1-16-15,11-7-9 16,9-7-11-16,12-7-3 16,13-12 5-16,5-11 2 15,9-10 3-15,1-13 0 0,0-9 2 16,-3-10 2-16,-3-8-12 15,-10-11-4-15,-8-6-5 16,-10-11-3-16,-13-7-4 16,-12-6 4-16,-8 0 3 15,-13-1 0-15,-4 8 0 16,-9 9-2-16,-2 12 0 16,-4 8-7-16,2 17-18 15,5 11-56-15,4 13-94 0,12 10-151 16,10 7-234-16,15 8-121 15,9-1-50-15,13 0 19 16,11-4 78-16,5-8 145 16</inkml:trace>
  <inkml:trace contextRef="#ctx0" brushRef="#br3" timeOffset="148800.28">14347 11811 28 0,'14'-18'218'0,"-1"1"30"0,-5 4-1 16,-2 1 3-16,-1 4 3 15,-2 2-10-15,-3 0-4 16,0 3-2-16,0 0 0 16,-3 1 4-16,-2 0 8 15,0 2-1-15,1-2-18 16,-4 2-30-16,2-1-24 15,-2 1-26-15,-1 1-30 0,-1 1-21 16,-1 4-16-16,-2 4-11 16,-3 7-4-16,-1 5-3 15,1 10 2-15,-3 6 4 16,5 6 0-16,0 6-4 16,4 3-10-16,7 0-7 15,4 1-4-15,9-3-10 0,9-6-7 16,6-4-7-1,7-10-4-15,6-6-6 0,3-8-7 16,6-12-4-16,-2-8-6 16,0-9-1-16,-5-9-1 15,-4-8-4-15,-6-7-2 16,-8-7 2-16,-8-8 5 16,-9-10 3-16,-8-2 3 15,-8-5 3-15,-3 3 3 0,-8 4-3 16,-2 7-6-16,0 9-27 15,0 12-64-15,3 9-94 16,6 13-141-16,4 11-220 16,11 9-139-16,8 6-55 15,10 5 22-15,5-3 71 16,7-3 129-16</inkml:trace>
  <inkml:trace contextRef="#ctx0" brushRef="#br3" timeOffset="149220.54">15077 11389 191 0,'16'-45'359'15,"-2"2"71"-15,-3 7 77 16,-2 2-57-16,-5 5-34 16,2 5-28-16,-1 6-40 15,-2 2-60-15,1 6-53 16,-3 3-52-16,1 5-42 15,1 5-24-15,0 6-6 0,3 2-7 16,0 9-12-16,3 2-19 16,-1 5-11-16,2 3-12 15,2 4-7-15,-1 6-1 16,4 3 1-16,1 3-1 16,3 7-1-16,3 2 2 15,-2 5 0-15,0 2-5 16,-3 1-3-16,-1-1-4 15,0-1-3-15,-3-6-3 0,-4-6-4 16,4-8-3-16,-5-7-1 16,-2-6-1-16,1-6-5 15,-2-6-11-15,-1-7-25 16,0-9-81-16,-2-5-190 0,0-4-298 16,-4-2-156-1,-6 1-77-15,-6 5-20 0,-7 5 53 16,-9 5 180-16</inkml:trace>
  <inkml:trace contextRef="#ctx0" brushRef="#br3" timeOffset="160931.22">12347 13508 38 0,'-28'12'188'15,"3"-4"4"-15,1 1-18 16,2-1-9-16,6-1-5 16,-1-3-20-16,7 1-24 15,2 0-22-15,2-3-15 16,0 1-1-16,1-3 12 0,2 2 12 16,0-2 9-16,-1 2 18 15,1-1 4-15,0-1-9 16,1 2-13-16,-1-2-15 15,1 0-18-15,0 2-27 16,2-2-18-16,4 0-16 16,-1 0-9-16,5 0-2 15,5-2-14-15,5 0-4 16,3-1-2-16,4-2-2 0,3 0-2 16,5-3 0-16,3-1 12 15,4-1 6-15,1-3 2 16,5 2 3-16,-2-1-2 15,5-2 3-15,-3 1-1 16,3-1-1-16,0 1 2 16,-1 0 1-16,-3-2 5 0,3 2 1 15,-1-2-2-15,-1 2 0 16,3-2 0-16,0-1-4 16,0 0-6-16,1 1-4 15,-2-2-1-15,3 2-2 16,1-2-1-16,0 0 1 15,-5 1 12-15,4 0 6 0,-2-1 4 16,0 0 3-16,0 0 3 16,-5 3-1-16,3-3-7 15,-1 0-7-15,0 0-1 16,-2 2 0-16,0-1 2 16,1-1-4-16,-2 2 2 15,-1 0 1-15,1 0-5 16,-1 0-1-16,-2 0-1 15,1 0 3-15,-1 0-5 16,-4 0 1-16,0 0 1 0,-1 0-3 16,0 0 2-16,-2 1 1 15,-1-1 0-15,-2 2 1 16,2 1-1-16,-2-1 2 16,-2 0-2-16,2 0 0 0,-3 2-1 15,0 0-1-15,-2 1 0 16,-1 0 1-16,-2 0-2 15,-1 0 0-15,-1 1 1 16,-4 1 2-16,3 1 0 16,-5 0-3-16,3 0 0 0,-1 0-1 15,-2-1 4-15,-1 3-4 16,4-2-1-16,-4 0 2 16,3 1 0-16,-2-1-1 15,-1 2-1-15,-2-1 0 16,-3 3 2-16,3 0 5 15,-5 0 2-15,-3 2 0 16,1-1 2-16,-3 2 0 0,-1 0-1 16,-1 2-1-16,-4 1-1 15,-2 0 0-15,-5 1 0 16,2 2-1-16,-3 2 7 16,-4-3 11-16,0 3 10 15,-4-1 11-15,-1 2 8 16,-3 1 5-16,-2-2-1 0,-3 3-10 15,0 1-13-15,-3 1-5 16,-2 1-11-16,0 1-8 16,0 2 0-16,0 1-3 15,2-3 0-15,0 2-3 16,1-2 2-16,2-1-1 16,-1 0 2-16,-2-3 4 0,3 1 3 15,-2-3 8-15,-1 1 2 16,-2-2 2-16,0 2 0 15,-3 0-5-15,-4 1-5 16,2 1-6-16,1 0-3 16,-2-2-2-16,1 4-2 15,2-4-1-15,3 2 1 16,-2 2 2-16,0-2-3 16,2 0-9-16,-1 1-3 0,1 1-3 15,0-2 1-15,1 3 2 16,-1-1 4-16,3 1 13 15,-1-1 6-15,2 0 7 16,-1-1-3-16,2 1-1 16,0-1 0-16,1 1-4 15,3-1-1-15,0-2-1 0,1 2 2 16,1-1-1-16,-1-1 1 16,1-1-3-16,-1 2 0 15,1 0 1-15,-1 1-3 16,-4 1 0-16,3 0 1 15,-3 1 2-15,2-2 0 16,-1 2 0-16,0-2-3 0,1 2 4 16,1-3-4-16,2-2-3 15,-1 0 1-15,3-2 1 16,1 0 0-16,1 0 0 16,0-1 5-16,-2 0-2 15,-1 0-2-15,-1 1-2 16,-2-1 3-16,-3 2 1 0,2-2-2 15,-3 3 0 1,2-2 1-16,1 1-3 0,1-1 6 16,4-1 1-16,2 2-1 15,6-4 4-15,0-2 2 16,2 2 2-16,4-4-7 16,2 2-2-16,2-1-4 0,0-1-2 15,3-1-2-15,1 2 0 16,0-1 1-16,0-1-1 15,0 1 2-15,1 1 0 16,-1 0-5-16,4 1-15 16,-1-2-73-16,0-1-167 15,3 3-178-15,-3 0-94 16,0 0-45-16,-3 0-12 0,-3 2 57 16</inkml:trace>
  <inkml:trace contextRef="#ctx0" brushRef="#br3" timeOffset="164580.64">14883 11443 11 0,'-10'-30'194'15,"1"2"38"-15,-2-1-30 16,1 3-6-16,-1 2 2 0,0 2 0 16,5 1-8-16,0 4-21 15,1 1-17-15,1 3-13 16,0 1-15-16,1 1 3 15,0 4 0-15,-2-2 6 16,2 2 2-16,0-1-1 16,-2 0 0-16,1 1-6 0,-1 2-4 15,1 1-3 1,1 1-11-16,2 0-12 0,-1 1-12 16,0 1-18-16,1-1-19 15,-1 4-19-15,2-1-13 16,2 7-9-16,1 1-2 15,0 8-1-15,4 3 2 16,2 3 8-16,0 2 8 16,3 5 5-16,2 0 6 0,-2 2 9 15,2 1 6-15,-1 2 4 16,1-1 1-16,-1 3 6 16,4 2 2-16,-4 4 0 15,4-2-6-15,-1 5-3 16,3 0-1-16,-1 2-4 15,1-2-2-15,1 2-5 16,-4 0 6-16,3-3 0 0,-2 0-4 16,-1-1-2-16,-1-2-5 15,-2-2-2 1,-3-2-5-16,0 1-1 0,-3-3-1 16,-4-4-1-16,-1 3 0 15,-4-3 1-15,1 1-3 16,-4-4-3-16,-1 0-3 0,1-2-2 15,0-3-2-15,1-3-3 16,0-6-7-16,1-1-10 16,0-5-30-16,0-2-104 15,0-6-260-15,3-1-236 16,-8-1-125-16,-3-3-55 16,-8 2-12-16,-8-1 87 0,-8-2 246 15</inkml:trace>
  <inkml:trace contextRef="#ctx0" brushRef="#br3" timeOffset="165417.81">8220 13808 333 0,'-36'25'415'0,"-2"-3"60"16,5-2 59-16,3-3-91 15,3-3-56-15,5 0-29 0,3-5-28 16,6-2-44-16,4-2-47 15,3 0-58-15,6-3-57 16,8-2-40-16,7-2-24 16,7-5-16-16,7-3-10 15,5-4-9-15,6-1-7 16,5-5-6-16,2-1-4 16,0-1-1-16,1 0-2 0,-3 0-7 15,-5 5-8-15,-4 0-16 16,-6 5-42-16,-4 3-62 15,-8 4-66-15,-6 2-81 16,-7 8-102-16,-7 7-125 16,-6 5-91-16,-8 5-7 15,0 4 28-15,-6 1 66 0,-1 2 97 16</inkml:trace>
  <inkml:trace contextRef="#ctx0" brushRef="#br3" timeOffset="165650.09">8244 14061 15 0,'-32'20'287'15,"0"2"73"-15,2-5 80 16,5 0 1-16,2-3-18 16,4-4-13-16,6-1-31 0,5-3-45 15,4-4-60-15,8 0-67 16,7-4-59-16,8-3-44 16,5-2-31-16,6-4-24 15,4 1-22-15,3-4-20 16,-2 0-58-16,-2 0-138 15,-6 2-261-15,-11 4-135 16,-13 4-77-16,-14 5-30 0,-19 3 28 16,-14 8 124-16</inkml:trace>
  <inkml:trace contextRef="#ctx0" brushRef="#br3" timeOffset="166497.91">4060 15390 340 0,'-12'-10'431'0,"-1"-1"53"0,3-4 41 15,-2-2-118-15,7 0-89 16,2-8-62-16,6 1-51 16,8-2-47-16,8-6-35 15,8 2-35-15,5-3-28 16,6 0-22-16,4-1-11 15,1 6-4-15,0 3-1 0,2 3-7 16,-3 5-8-16,-2 5 0 16,-5 4 3-16,-5 8 11 15,-5 6 20-15,-7 8 28 16,-6 6 21-16,-10 6 11 16,-8 7 11-16,-7 3-1 15,-5 4-15-15,-2 1-19 0,0-3-13 16,5-7-8-16,0-4-7 15,7-6-8-15,6-5-5 16,12-5-4-16,13-5-4 16,14-6-6-16,15-4-5 15,8-4-2-15,6-2-5 16,4 0-5-16,-1 6-2 0,-4 3-1 16,-5 5 3-16,-10 5 5 15,-11 9 7-15,-17 9 4 16,-13 10 9-16,-16 6 1 15,-14 11 0-15,-17 4 2 16,-8-3-6-16,-7 3 0 16,-7-4-6-16,0-5-6 15,1-9-2-15,2-8-10 16,6-11-14-16,6-13-16 0,10-13-31 16,8-7-72-16,11-14-123 15,10-2-189-15,9-6-203 16,11-2-99-16,5 1-30 15,5-1 39-15,1 4 107 16,4-5 184-16</inkml:trace>
  <inkml:trace contextRef="#ctx0" brushRef="#br3" timeOffset="166964.67">5382 14712 33 0,'22'-53'357'0,"-13"10"28"16,-5 7 46-16,-9 7 64 15,-2 5-121-15,-2 8-43 16,-4 2-23-16,5 5-17 16,0 4-34-16,0 9-59 15,2 4-61-15,3 12-43 0,0 10-14 16,5 12 0-16,1 14 7 15,4 9 13-15,5 7 10 16,4 6-2-16,4 4-8 16,8-2-5-16,4-5-14 15,3-4-15-15,6-9-19 16,0-10-12-16,2-12-6 16,6-11-7-16,1-12 0 0,-1-13-5 15,-1-11-1-15,-7-10-2 16,-6-9-3-16,-10-8-3 15,-15-7-2-15,-14-2-4 16,-17-4-2-16,-16 4-4 16,-14 4-7-16,-12 11-26 15,-10 13-73-15,-1 12-151 0,0 16-282 16,6 10-156-16,9 11-78 16,11 3-20-16,11 4 51 15,13-3 140-15</inkml:trace>
  <inkml:trace contextRef="#ctx0" brushRef="#br3" timeOffset="170625.24">15428 12478 129 0,'0'-5'201'0,"-1"3"23"16,-1-2 17-16,1 0 14 16,-3 3 13-16,0-1 10 15,-1-3-1-15,-3 3-11 0,0-1-13 16,0 1-19-16,0 0-27 16,-1 2-38-16,-2 0-31 15,1 2-33-15,-2 1-28 16,2 1-28-16,-1 1-21 15,2-2-9-15,2 1-11 16,2-1-1-16,1-2-6 16,0 0-1-16,3 0 0 0,-2-1 0 15,6 2-1 1,0-2 1-16,3-2 0 0,6-1 2 16,5-4 2-16,2-3 1 15,8-2-2-15,1-3 0 16,4-2-3-16,1-2 0 15,5 0 1-15,-3-1-1 16,-1 2 2-16,0-2-2 0,-6 5 0 16,-3 1 1-16,-5 3-1 15,-5 3 2-15,-5 2-2 16,-4 2 1-16,-3 4-1 16,-6 1-4-16,2 2-17 15,-3 2-60-15,3-3-91 16,-1 2-154-16,1-1-153 15,1-3-80-15,-2 3-23 0,2 1 33 16,0-4 81-16</inkml:trace>
  <inkml:trace contextRef="#ctx0" brushRef="#br3" timeOffset="182976.94">7828 14425 100 0,'-6'5'117'15,"3"-1"-20"-15,-3 2-13 16,3-1 2-16,1-2 8 16,-1 1 12-16,3-1 17 15,-2-1 23-15,2-1 14 16,0-1 3-16,-1 0-5 0,-1-3-19 15,-1-1-23-15,0-1-36 16,-1-1-30-16,-2-1-14 16,3-1-13-16,-2-4-7 15,2 2-9-15,0-4-2 16,1 2 1-16,1 0-1 16,-1 0 1-16,2-1-1 15,2 1-5-15,-1 0 0 0,1-2 0 16,1 2 3-1,2 0 5-15,-2 1 13 0,3-3 14 16,-1 0 10-16,1 1 10 16,1-1 8-16,1 2 3 15,1-1 5-15,-3-1-7 16,1 0-4-16,1 4-8 16,-1-2-5-16,1 2-9 15,1 1-11-15,-1-1-5 0,2 2-6 16,0-1 1-16,1 1-6 15,1 1-3-15,1-1 3 16,1 1 1-16,1-1 5 16,0 2 8-16,-2-1 13 15,3 0 9-15,-5 0 10 16,2 2 8-16,1-3 10 0,-1 1 5 16,1 0 0-16,0 1 0 15,3 0-5-15,-1 0-7 16,3 2-13-16,0-1-11 15,0 0-11-15,0 1-8 16,-3 1-3-16,3 1-7 16,-2-1-4-16,-1 3 3 0,1-2 0 15,-1 2 6-15,3 2 3 16,-3-2 9-16,5 3 3 16,-3 1-2-16,3-1 1 15,-2 0-2-15,3-1-3 16,-3-1-2-16,2-1-1 15,-1-1-2-15,-2 1 0 16,0-3 2-16,-1-1-6 0,0-1 1 16,1 0 2-16,-1-2-4 15,1-3 1-15,0-2-1 16,2-3-2-16,2-4-1 16,-4-3-5-16,-1-3 2 15,-2 0 0-15,-3-2 5 16,-4 2 2-16,-1 4 6 0,-3-1 1 15,-2 3-2-15,-2 2-2 16,0 3-6-16,0 4-8 16,0 2-7-16,0 1-9 15,0 2-26-15,2 1-65 16,0 3-85-16,-2 4-105 0,0 6-151 16,-4 8-165-16,-2 6-64 15,-6 8 16 1,-2 6 60-16,-5 1 92 0</inkml:trace>
  <inkml:trace contextRef="#ctx0" brushRef="#br3" timeOffset="183811.99">8129 14820 151 0,'-8'6'243'15,"0"0"37"-15,0-4-55 16,3 2-36-16,0-3-18 16,-2-2-19-16,4-3-15 15,0 0-17-15,-1-5-7 16,1-3 0-16,1-2 6 16,1-5-1-16,1-2-3 0,1 0-11 15,1-1-12-15,1-1-22 16,2-1-20-16,0 2-16 15,2-3-9-15,0 5-8 16,1 0-8-16,0 3-2 16,1-1-3-16,-1 5 4 15,2 0 8-15,-1 2 8 16,2 2 11-16,0 0 9 0,3 0 7 16,1 0 6-16,4 2-3 15,1-2-4-15,1 0-8 16,2-2-6-16,3 2-9 15,-1 1-6-15,0-1-3 16,1 1-1-16,-1-1 1 16,0 4 2-16,0-1 9 15,2 0 3-15,-2 0 10 0,0 2 4 16,3-4 7-16,0 2-1 16,1 1-1-16,-1 0 0 15,1-2-6-15,-1 4-7 16,-3 1-4-16,0 0-4 15,-2 1-4-15,-1-1-4 16,-3 2-6-16,-2-2-5 16,-1 1-3-16,-2-1 1 15,0 0-5-15,-1-3 2 0,-2-2 2 16,0-4 2-16,-1-2 1 16,-4-4-1-16,2-1 1 15,-3-3 0-15,-2-1-4 16,0 0-5-16,0 3-2 15,-1 3-6-15,-2 1-42 16,0 3-94-16,-2 2-138 16,-1 7-202-16,2 6-111 15,-3 6-57-15,-2 1 11 0,-5 3 75 16,0 2 130-16</inkml:trace>
  <inkml:trace contextRef="#ctx0" brushRef="#br3" timeOffset="-199960.95">25115 13276 62 0,'-21'4'86'0,"-3"4"2"0,1 0 4 15,-4 2 13-15,0 0 12 16,-1 0 15-16,-2 2 17 16,0-2 6-16,-4 0 7 15,-1 2-10-15,1-1-14 16,-5 3-8-16,-1-1-15 16,-3 5-26-16,-4 4-15 15,-3 4-5-15,-2 5-10 0,-1 5-6 16,-1 6-9-16,-2 2 15 15,1 4 7-15,1 0 3 16,-1 2 1-16,4 2 0 16,-1-4-4-16,4 0-2 15,-2 1-6-15,3-1-6 16,-1 2 0-16,-2 0-2 0,-1 2 4 16,2 1 7-16,-5-1 1 15,3 2 9-15,-5 0 1 16,-1 3 5-16,-2 3 3 15,-3 3 11-15,-3 4 5 16,-2 4 2-16,-1-2-1 16,3 2-3-16,2-1-1 15,-2 2-19-15,5-3-11 16,2 2-10-16,2-1-7 0,6-1-7 16,6 0-3-16,1 0 0 15,8 1-4-15,5 1-2 16,4 0-2-16,6 0-2 15,6 4-5-15,6-2-6 16,7 0-3-16,2-3 0 16,6 1-5-16,5-3-3 15,4 0-3-15,3 0-3 0,3 0-4 16,4 0 1-16,4-1-3 16,1 1 3-16,8-2 4 15,-1 4 3-15,7 0 2 16,5-1 3-16,2 0 4 0,5 0 6 15,2 0 3-15,6-1 0 16,3-3 4-16,1-2-1 16,5-3 0-16,1-4-7 15,4-3-4-15,-2-4-2 0,2-2-3 16,2-3-4-16,3-5-2 16,1 0 1-16,5-5-2 15,5-5-8-15,2 2 0 0,2-4 1 16,2 0-1-16,5-2 1 15,2 3-2-15,-2-2 9 16,1 3 3-16,-2 0-1 0,-3-1 2 16,-2-6 0-16,-4 1 0 0,2-4-1 15,1-2-4-15,1-2 9 0,0-1 4 16,2-2 2-16,1 1 4 0,5-3 3 16,-1-2 5-16,5 1-10 0,2-2-3 15,-1-3-6-15,4 3-3 0,-1-4-7 16,1 4-8-16,0-2-2 0,3-3-2 15,-4 3 3-15,4-2-1 0,0 1 7 16,1-1 8-16,-1-3 3 0,0 2-1 16,-2-2-2-16,1-2-2 0,1 2-6 15,-2-3 4-15,1-1 3 0,3 3 5 16,-1-3 3-16,6-1 3 0,-2 0 6 16,3 0-6-16,1 1-5 0,-1-2-3 15,-1 0-6-15,-2 0-7 0,0 1-3 16,-4 1 4-16,-1 0 0 15,1-1 4-15,-1 2 2 0,-5-2 8 16,0 2 2-16,-4-2-2 0,1 1-3 16,-3-3-3-16,-3-1-3 0,2-2-5 15,-2-2 6-15,3-3 2 16,0-3 5-16,6 1 5 0,4-3 6 16,2 0 3-16,3 1-12 15,-3-2-14-15,1 3-17 16,-3 0-20-16,-6 1-31 0,-3 2-36 15,-6 1-50-15,-9 4-74 16,-5 1-124-16,-10 3-200 16,-10 2-89-16,-13-1-26 0,-18 0 22 15,-18-3 69-15,-21 8 126 16</inkml:trace>
  <inkml:trace contextRef="#ctx0" brushRef="#br3" timeOffset="-157468.57">18463 4353 52 0,'-13'-32'247'0,"1"-1"53"16,6-2-5-16,-2-5-19 15,1-2 10-15,2 2-5 16,-1 0-31-16,3 2-36 16,2 3-42-16,-3 2-36 15,3 5-37-15,-1 2-32 0,1 4-13 16,-3 4-17-16,3 5-6 15,-3 2-6-15,1 3-8 16,-1 5-9-16,-1 5-5 16,4 7 1-16,-3 7 4 0,4 10-1 15,0 10 5-15,4 9 4 16,0 7 2-16,2 9 0 16,2 3-3-16,-1 2 1 15,1 2-2-15,1 2 0 16,-4 2-2-16,-4-5 0 15,-1-4 2-15,-5-4 0 0,-4-8 6 16,-3-6 4-16,-9-7 4 16,-6-6 3-16,-3-6 4 15,-5-12 7-15,-3-6-2 0,-5-8-4 16,0-8-1-16,-2-4 0 16,1-1-1-16,8-2-6 15,1 2-7-15,5 3-5 16,5 3-2-16,-1 7-11 15,7 7-33-15,0 8-95 0,6 4-175 16,4 6-166-16,8 4-91 16,2 1-45-16,4-2 3 15,4-4 77-15</inkml:trace>
  <inkml:trace contextRef="#ctx0" brushRef="#br3" timeOffset="-157086.83">18387 4075 182 0,'-5'-34'260'0,"1"2"33"16,2 5-63-16,7 2-26 15,-1-1-18-15,5 4-23 16,5 1-30-16,8 0-29 0,6 0-26 16,9 0-33-16,8-4-20 15,11-1-16-15,5-1-9 16,4-3-4-16,3 1 2 16,0-1 6-16,-3 2 7 0,-3 1 3 15,-7 1 1-15,-4 4 4 16,-10 2-7-16,-8 3-6 15,-4 4-12-15,-7 3-52 16,-10 0-125-16,-1 5-109 16,-6 1-54-16,-8 6-29 0,-10 1-9 15,-3 7 42-15</inkml:trace>
  <inkml:trace contextRef="#ctx0" brushRef="#br3" timeOffset="-156536.46">18624 4446 103 0,'0'-14'268'0,"2"-1"9"15,6-2 20-15,5 0-107 16,7-5-60-16,5 2-21 16,5-1-16-16,3 1-12 0,2 2-13 15,0 4-22-15,-2 4-18 16,-4 5-15-16,-6 2-7 16,-5 3 6-16,-9 7 24 15,-2 2 17-15,-9 6 3 16,-6 0 6-16,-6 6 4 0,1-1-5 15,-4-1-22-15,6-4-18 16,1 2-7-16,4-5-7 16,6-2-7-16,9-2 0 15,4 2 0-15,12 2 0 0,5 1 3 16,9 2 3-16,3 2 6 16,1 1 3-16,-2 3 4 15,-3 0 12-15,-13 2 14 16,-8 5 11-16,-13 1 0 15,-16 6 3-15,-13 3-1 0,-10 0-7 16,-9 1-9-16,-5-4-12 16,0-7-2-16,3-3-6 15,2-10-16-15,6-8-41 16,8-8-89-16,7-8-143 0,11-9-127 16,11-6-59-16,7-9-30 15,13-6 21-15,7-5 73 16</inkml:trace>
  <inkml:trace contextRef="#ctx0" brushRef="#br3" timeOffset="-156088.05">19402 4264 29 0,'8'-19'290'0,"0"-1"46"15,-4 1 44-15,1 2-27 16,-1 6-47-16,-4 0-20 0,0 3-16 16,-4 2-31-16,1 4-42 15,-2 5-41-15,0 6-57 16,-4 6-43-16,0 0-31 16,2 3-14-16,2 0-6 0,5-1-5 15,5 0 0-15,7-1 1 16,8 1 0-16,8-2-1 15,7 2 2-15,6 0 4 16,5-1-3-16,3 2 0 16,0 3 2-16,2-1 1 0,-5 1 2 15,-2 1 6-15,-10 4 9 16,-4 0 10-16,-13 1 6 16,-13 4 5-16,-12 2-3 15,-17 3-5-15,-11 0-10 16,-9-1-3-16,-7-7-15 0,3-6-49 15,2-12-87-15,0-13-150 16,7-14-168-16,5-13-93 16,8-14-45-16,5-10 20 0,11-11 71 15</inkml:trace>
  <inkml:trace contextRef="#ctx0" brushRef="#br3" timeOffset="-155929.08">19629 4009 29 0,'27'-24'226'0,"1"2"29"16,3-3-3-16,5-1-61 16,4-3-31-16,1-1-27 15,3-1-67-15,-3 2-167 0,2 2-94 16,-7 3-69-16,-3 3-37 16,-4 3-15-16</inkml:trace>
  <inkml:trace contextRef="#ctx0" brushRef="#br3" timeOffset="-155455.54">20403 4028 187 0,'-8'-29'317'0,"1"-3"18"0,1 0 4 15,6 0-125-15,5-1-93 16,3 0-63-16,6 1-30 16,8 5-20-16,8 2-7 15,7 4-9-15,3 2-6 0,2 6 6 16,1 6 2-16,0 2 1 15,-3 8 3-15,-5 5 4 16,-3 3 0-16,-6 11 10 16,-5 3 6-16,-10 9 7 15,-8 7-3-15,-8 7 6 0,-6 3-1 16,-6 0-9-16,-1 0-4 16,1-5-4-16,3-7 0 15,1-6-8-15,5-4 6 16,3-5-2-16,2-3-4 0,5-1-1 15,1-3 1-15,5-1-23 16,2-1-106-16,5 1-117 16,-2 3-59-16,0 3-34 15,-4 3-18-15,-2 7 14 16</inkml:trace>
  <inkml:trace contextRef="#ctx0" brushRef="#br3" timeOffset="-155168.52">20873 5071 216 0,'5'9'286'16,"3"-1"7"-16,2-5-33 0,1-1-113 16,0 2-69-16,3-1-37 15,-1 1-15-15,1 2-7 16,2 2 4-16,-3 0 3 15,1 4 8-15,-6-2 5 0,0 0 3 16,-7 0 1-16,-1 0-3 16,-3-3-7-16,-3-1-5 15,-4-4-8-15,-1-9-15 16,0-6-88-16,-2-10-131 16,1-8-73-16,-1-3-38 0,-4-2-21 15,-1 0 2-15</inkml:trace>
  <inkml:trace contextRef="#ctx0" brushRef="#br3" timeOffset="-152934.89">18898 5600 136 0,'-16'0'220'0,"3"0"20"0,2 0-52 15,-1-4-34-15,3 3-3 16,0-1 4-16,1 0 4 16,4 2-10-16,0 0-22 0,1-3-26 15,1 3-28-15,1-2-20 16,1 0-13-16,1 1-6 15,1-1-3-15,3-3 7 16,1 0 4-16,4 0 5 16,6-2-5-16,5-2-7 0,11-4-4 15,9-6-12-15,13-3-13 16,11-4-8-16,8-6 0 16,7-3 0-16,6-2-4 15,-1-1 8-15,-1 1 2 0,0-1 0 16,-2 1-4-16,-8 2 1 15,-6 0-1-15,-2 4-3 16,-7 1-3-16,-8 1-10 16,-6 5-28-16,-7 2-49 15,-4 3-74-15,-11 3-109 0,-8 6-80 16,-11 2-35-16,-5 5 6 16,-9 3 34-16</inkml:trace>
  <inkml:trace contextRef="#ctx0" brushRef="#br3" timeOffset="-152621.63">19242 5646 112 0,'-14'15'182'15,"5"-5"33"-15,6-1 20 16,3-6 24-16,8-4 0 16,10-3-23-16,11-8-47 15,10-8-38-15,13-1-30 16,12-6-40-16,5-3-32 0,7-1-22 16,0-2-13-16,0 2-15 15,-2 1-32-15,-1 0-72 16,-8 5-129-16,-5 3-96 0,-8 0-47 15,-8 4-21-15,-9 2 14 16</inkml:trace>
  <inkml:trace contextRef="#ctx0" brushRef="#br3" timeOffset="73968.9">8165 2051 148 0,'3'-15'246'0,"-3"0"0"16,0 4 12-16,2 1 8 16,-2-2-3-16,0 5-19 0,0 2-24 15,0-2-32-15,0 2-43 16,0 4-50-16,-2-1-30 16,2 2-22-16,-3 2-11 0,3-1-1 15,-3 6 8-15,1 0 23 16,-3 3 7-16,0 5 9 15,-2 5 1-15,1 3-11 16,-2 6-16-16,-3 0-19 0,3 2-10 16,0 3-23-16,1 0-25 15,3-1-38-15,-1-1-45 16,4 0-51-16,2-6-73 0,4-1-78 16,3-4-101-16,6-8-31 15,5-7 9-15,3-11 34 16,2-8 62-16</inkml:trace>
  <inkml:trace contextRef="#ctx0" brushRef="#br3" timeOffset="74436.17">8407 1918 26 0,'-2'-29'226'0,"-4"1"27"0,-3-2 12 16,-2 2 9-16,-4 1 0 16,-2 2-6-16,-5 3-25 15,-3 4-34-15,-4 4-57 0,-4 5-47 16,-3 6-36-16,-4 3-33 16,-1 5-22-16,-2 5-14 15,0 4 6-15,-1 7-1 16,3 4-2-16,-3 7-2 0,6 4-2 15,2 3-4-15,4 4-2 0,10 4 0 16,6 3 4-16,7 3 5 16,10 0 1-16,10 1 3 15,7-1 4-15,10-5 1 16,11-5-2-16,9-8-3 0,11-6 14 16,7-13 7-16,6-11 6 15,1-10 8-15,-5-10 15 16,-3-13 14-16,-11-6-2 15,-10-9 9-15,-14-3 2 0,-11-8-4 16,-17 1-12-16,-10-2-29 16,-14 6-58-16,-10 3-94 0,-6 10-171 15,-5 7-150-15,-2 11-82 16,3 6-24-16,6 6 22 16,7 6 64-16</inkml:trace>
  <inkml:trace contextRef="#ctx0" brushRef="#br3" timeOffset="75017.89">7822 3133 229 0,'-22'9'346'16,"3"-1"53"-16,3-2 1 0,4-2-67 16,7-1-48-16,5-3-47 15,11-1-52-15,8-4-51 16,11 1-45-16,8-4-34 16,4 2-24-16,3 3-15 15,1 2 0-15,-5 4 0 0,-5 4 4 16,-6 7 3-16,-11 3 8 15,-14 7 6-15,-12 5-2 16,-13 5 15-16,-13-2 9 16,-7 1 11-16,-4-1 2 15,3-4 6-15,3-3-6 0,8-3-20 16,8-7-25-16,9-3-19 16,13-6-24-16,11-3-27 15,18-6-54-15,10-2-69 16,12-5-97-16,4-1-148 15,5-1-98-15,3-1-37 16,-6-6 16-16,-4-3 56 0,-9-2 100 16</inkml:trace>
  <inkml:trace contextRef="#ctx0" brushRef="#br3" timeOffset="75415.3">8217 2910 98 0,'-35'-27'340'16,"-5"1"61"-16,-3 7 50 16,-6 4-44-16,-3 5-76 0,-1 3-26 15,-4 7-37-15,2 7-38 16,0 5-42-16,4 5-38 16,2 9-31-16,4 6-40 15,5 11-27-15,5 6-17 0,4 9-10 16,5 5-6-16,10 5-8 15,9 4-10-15,10 0-2 16,9-4-6-16,12-5-6 16,9-8-9-16,10-10 2 15,11-12-4-15,7-12-1 0,7-13 3 16,1-10 17-16,1-14 21 16,-6-11 18-16,-6-9 24 15,-10-8 14-15,-15-7 9 16,-9-6-8-16,-16-2-23 15,-12 3-66-15,-12 3-114 0,-9 9-157 16,-8 13-204-16,0 11-108 16,-1 11-51-16,4 9 22 15,10 5 80-15</inkml:trace>
  <inkml:trace contextRef="#ctx0" brushRef="#br3" timeOffset="76468.07">8982 3162 264 0,'5'-14'334'0,"-2"-2"62"15,-3-3-26-15,-4-3-23 16,-5 0-3-16,-4-2-21 15,-5 0-32-15,-4 1-45 0,-5 5-45 16,-5 1-50-16,-1 5-44 16,-2 7-39-16,-3 7-27 15,2 6-16-15,1 6-15 16,7 4-10-16,3 3-16 16,7 1-13-16,8-1-14 0,10 0-11 15,10-1-7-15,8-4 0 16,9-5 8-16,4-4 10 15,5-4 9-15,-1-3 7 16,0-5 12-16,-2-2 6 16,-3-1 3-16,-5 1 6 0,-4 0 5 15,-2 2-2-15,-5 2 0 16,-3 0 0-16,-3 0 1 16,-1 3 0-16,-1 0 4 15,-2 0 8-15,-2 3 5 0,1 0 8 16,-3 2 1-16,2 2 2 15,-2 2-4-15,-2 4-6 16,2 3-2-16,-3 3-6 16,1 8-5-16,2 3-3 15,0 4-2-15,0 6-1 0,2 0-1 16,3 2-6-16,0 4 3 16,1-3 2-16,3-2-2 15,-1-2 2-15,2-5 3 16,-2-6 1-16,1-4 2 15,-2-6 0-15,-1-6 7 0,0-6 0 16,2-7 1-16,-2-9-1 16,-1-7-4-16,2-7-3 15,-1-3 0-15,2-5-6 16,-4-1-1-16,1 4 5 16,0-2-2-16,-2 7-5 0,-1 4-12 15,-2 3-19-15,2 2-24 16,-1 4-17-16,-1 1-9 15,0 0-5-15,0 1 11 16,0-4 11-16,-3 1 28 16,0-1 29-16,-2-1 25 0,0 2 21 15,-1-2 19-15,-3 4 15 16,2 0 11-16,1-1-4 16,1 2-4-16,0 3-4 0,-1-1-13 15,3 2-6-15,1 0-12 16,-1 0-6-16,1 2-8 15,1-1-4-15,-1 0-5 16,1 1-5-16,-1 0-3 16,2 0-10-16,-2 3-34 0,2-2-48 15,-1 4-63-15,-1 1-66 16,2 2-83-16,-1 3-89 16,1 1-71-16,0 2-43 15,1 0 10-15,-1-1 45 16,3-4 69-16</inkml:trace>
  <inkml:trace contextRef="#ctx0" brushRef="#br3" timeOffset="76931.62">9050 3142 195 0,'-4'-15'310'0,"-1"1"34"16,-2 1 22-16,1 1 7 15,0 2-17-15,1 1-33 16,0 3-45-16,0 0-57 0,2 4-59 15,-1 2-43-15,2 6-34 16,1 5-22-16,1 8-11 16,1 3 1-16,4 9 2 15,-1 3 1-15,1 8 2 16,0 6 7-16,0 5-4 0,0 1 3 16,-2 3 2-16,3-1 2 15,-3 2-5-15,0 2-1 16,-1-3 0-16,0 0-13 15,-2-2-5-15,-4-1-4 16,-2-3-4-16,-5-3 0 0,-2-1 3 16,-9-5 3-16,-1-5 2 15,-7-3-2-15,-3-8 0 16,-4-5-5-16,2-7-5 16,-3-10-4-16,1-11-5 0,3-14-8 15,3-12-7-15,7-14-7 16,5-8-8-16,9-9-10 15,10-2-16-15,8-1-38 16,5 1-77-16,4 3-121 16,5 6-211-16,4 6-153 0,4 3-70 15,7 3-8-15,3 0 52 16,3 2 112-16</inkml:trace>
  <inkml:trace contextRef="#ctx0" brushRef="#br3" timeOffset="77981.67">9292 3081 23 0,'3'-9'271'0,"2"1"61"15,1-1 35-15,-1 1-19 16,1-1 5-16,-1 1-7 0,-3 1-19 15,1 3-17-15,-3 1-18 16,0 0-30-16,0 0-33 16,0 2-29-16,0-1-37 15,-2 4-39-15,1 2-36 16,-1 2-30-16,-1 6-21 16,1 4-13-16,-2 4-8 0,0 6-3 15,3 3-5-15,-1 0-3 16,1 4-1-16,2-1-3 15,1-4-1-15,1 0-1 16,5-5-2-16,0-2-1 0,6-6-1 16,2-4-2-16,4-8-2 15,2-7-2-15,-1-11-4 16,1-5-8-16,-3-11-11 16,-3-7-4-16,-5-7 1 0,-1-6-3 15,-6-1 13-15,0 3 21 16,-3 5 12-16,-1 11 11 15,-1 7 4-15,-1 15 4 16,0 13-10-16,2 14-17 16,0 13-30-16,2 8-41 0,3 8-50 15,1 3-46-15,5 0-44 16,0-1-32-16,3-6-18 16,2-3-15-16,3-8 5 15,0-7 4-15,5-8 11 16,0-8 30-16,2-7 40 0,0-10 51 15,0-11 45-15,0-3 63 16,1-10 51-16,-2-6 52 16,-3-2 43-16,-2-1 49 15,-7 1 46-15,-3 3 29 0,-5 3 13 16,-4 10-12-16,-7 6-16 16,-4 10-26-16,-5 10-34 15,-5 15-32-15,-1 6-27 16,-3 11-25-16,6 5-20 15,-1 6-20-15,8 3-17 0,6 0-23 16,5-3-20-16,5-2-26 16,8-7-27-16,7-2-26 15,4-12-22-15,6-7-9 16,5-8 4-16,1-13 14 16,-1-8 16-16,0-11 25 0,-2-12 21 15,-3-9 16-15,-1-7 13 16,-1-6 11-16,-4 1 12 15,-1 4 11-15,-5 10 10 16,1 10 9-16,-5 11 5 16,-1 9 5-16,-4 16-5 0,-4 10-5 15,-3 9-7-15,-4 8-6 16,2 3-6-16,0 0-8 16,3 1 0-16,3-5-7 15,5-1 0-15,4-3 0 0,5-4 3 16,4-2-4-16,3-1-2 15,1 0 1-15,-3-1 2 16,-2-2-1-16,-3 3-1 16,-7-1 2-16,-9 3-6 0,-13 2-21 15,-8-3-44-15,-9 0-61 16,-7 0-66-16,0-4-65 16,1-4-58-16,4-4-42 15,6-8-20-15,8-8 17 16,11-6 39-16,10-4 52 15</inkml:trace>
  <inkml:trace contextRef="#ctx0" brushRef="#br3" timeOffset="78285.37">10389 3103 52 0,'39'-31'200'15,"-1"1"25"-15,-3 2 15 16,0 3 13-16,-5 4-8 0,-6 4-12 16,-6 5-14-16,-6 5-13 15,-9 6-16-15,-5 7-12 16,-7 3-2-16,-4 8 2 15,-1 0-7-15,5-1-8 16,4 4-8-16,8-2-11 0,6-2-12 16,7 1-19-16,5-2-13 15,4-1-15-15,-1 0-18 16,1 1-17-16,-4-2-11 0,-4 2-7 16,-9 0-3-16,-8 1 1 15,-8 5-4-15,-11-3-3 16,-3 3-30-16,-6 1-59 15,-1-5-96-15,5-2-116 16,1-3-163-16,5-6-142 16,7-6-52-16,5-6 18 0,6-7 67 15,5-7 98-15</inkml:trace>
  <inkml:trace contextRef="#ctx0" brushRef="#br3" timeOffset="78566.03">11069 2893 268 0,'1'-8'434'0,"1"1"70"16,-1 2 56-16,-1 3-91 16,2 0-63-16,1 4-54 15,2 7-63-15,0 3-55 16,1 4-44-16,3 5-42 0,-2 5-50 15,-1 1-36-15,2 4-47 16,-2 1-69-16,-1 2-85 16,-3 0-82-16,-1-3-93 15,3-4-112-15,0-5-125 16,3-5-33-16,2-10 26 0,4-8 52 16,-1-10 78-16</inkml:trace>
  <inkml:trace contextRef="#ctx0" brushRef="#br3" timeOffset="78738.87">11252 2839 48 0,'2'-26'360'15,"-2"4"84"-15,0 4 63 16,-2 5-51-16,0 3-67 0,1 2-88 16,-2 4-153-16,6 6-206 15,0 5-245-15,5 1-129 16,3 1-73-16,5 0-24 15,3-1 39-15</inkml:trace>
  <inkml:trace contextRef="#ctx0" brushRef="#br3" timeOffset="79016.66">11402 2863 179 0,'-9'10'380'16,"-2"1"84"-16,-1 0 65 0,0-1-19 15,4 1-20-15,2-1-34 16,6 3-47-16,6-1-56 15,7 0-68-15,9 0-65 16,6 2-50-16,4-2-41 16,3 0-32-16,0 1-27 15,-2 1-15-15,-3 1-14 0,-8 2-11 16,-8 0-9-16,-11 3-9 16,-14 3-7-16,-8-2-20 15,-13 1-36-15,-7-2-79 16,-4-2-123-16,-2-6-152 0,4-5-196 15,7-10-120-15,4-10-42 16,5-11 41-16,7-12 101 16,3-14 139-16</inkml:trace>
  <inkml:trace contextRef="#ctx0" brushRef="#br3" timeOffset="79185.97">11157 2607 179 0,'-17'-19'402'0,"4"2"50"15,4 3 27-15,7 2-103 16,13-1-95-16,7-1-139 16,12-1-207-16,10 1-208 15,10 3-111-15,7-3-60 0,6 2-27 16,7-2 27-16</inkml:trace>
  <inkml:trace contextRef="#ctx0" brushRef="#br3" timeOffset="79699.7">13131 3021 165 0,'-12'9'382'0,"-2"-4"89"15,-4 0 91-15,1-2-26 16,-2 2-43-16,3-3-46 16,4 0-62-16,3 1-75 15,6-1-81-15,8 1-81 0,11 0-61 16,8 0-32-16,9-2-31 15,9 1-39-15,3-2-58 16,2-2-74-16,2 1-75 16,-1-2-72-16,-6 0-70 15,-5-2-64-15,-3 0-64 0,-10 0-40 16,-3 0 20-16,-8 0 39 16,-6 0 61-16,-4-4 83 15</inkml:trace>
  <inkml:trace contextRef="#ctx0" brushRef="#br3" timeOffset="79917.66">13424 2934 263 0,'-13'-14'412'0,"1"1"110"15,-1-1 74-15,0 2-20 0,2 0-35 16,0 3-61-16,3 0-75 16,2 3-102-16,0 3-109 15,1 6-80-15,3 5-58 16,2 7-44-16,2 7-45 15,1 7-76-15,2 5-104 16,3 7-120-16,-4 3-168 0,3 0-139 16,2-1-53-16,7-5 25 15,2-3 79-15,5-8 106 16</inkml:trace>
  <inkml:trace contextRef="#ctx0" brushRef="#br3" timeOffset="80315.67">13784 3096 386 0,'-6'-33'463'15,"-2"-5"60"-15,0 2 52 16,2 2-116-16,1 5-114 16,0 5-69-16,5 10-66 15,0 7-56-15,5 10-47 0,0 13-39 16,1 5-27-16,4 8-8 15,-4 3-4-15,2 2 1 16,-1 0 1-16,-2-3-1 16,0-4 5-16,0-5 3 0,1-2 12 15,1-7 12-15,2-5 11 16,5-6 9-16,5-7 6 16,1-10 1-16,2-8-3 15,1-11-7-15,-4-7-4 16,-1-8-10-16,-5-6-10 0,-3 4-11 15,0 4-15-15,-5 7-47 16,-2 12-80-16,-1 13-125 16,-4 12-182-16,0 17-218 15,4 11-111-15,2 8-30 16,4 4 40-16,2 0 100 0,4-4 172 16</inkml:trace>
  <inkml:trace contextRef="#ctx0" brushRef="#br3" timeOffset="80634.92">14213 3103 261 0,'17'3'491'0,"-2"-6"80"16,-2-2 63-16,4-2-27 15,-2-3-145-15,4-4-104 16,0-1-82-16,3-2-71 0,-3-2-49 16,-1-1-34-16,-2-1-27 15,-4-3-17-15,-2 4-9 16,-5 0-4-16,-9 2-12 15,-5 3-13-15,-10 1-14 16,-8 9-14-16,-5 3-11 16,-1 8-2-16,0 6-6 0,1 8 3 15,7 4 0-15,7 3 0 16,6 2 0-16,9 3-5 16,6-1-9-16,9-2-18 15,6-3-40-15,6-2-83 0,6-6-143 16,6-5-248-16,8-5-120 15,7-11-53-15,6-5 2 16,5-7 66-16,2-9 136 16</inkml:trace>
  <inkml:trace contextRef="#ctx0" brushRef="#br3" timeOffset="80787.89">14989 2975 253 0,'9'5'613'0,"-1"1"107"0,0 2 61 16,-5-4 31-16,2 1-237 15,-2-2-261-15,0-3-323 16,2 0-390-16,0-6-211 16,-1-5-113-16,-4-6-56 0,-9-9 26 15,-7-3 161-15</inkml:trace>
  <inkml:trace contextRef="#ctx0" brushRef="#br3" timeOffset="184479.65">10226 16410 74 0,'-130'6'129'16,"-2"-2"-13"-16,-1 0-9 16,-3 1-19-16,0-1-17 15,-1 3-13-15,-2 1-24 16,-2-3-3-16,3 3-4 0,1 1 7 16,4 0 25-16,4 0 22 15,7-1 26-15,9 2 5 16,10-5 4-16,11 2-2 15,12-2-25-15,13-1-22 16,16-1-20-16,14-1-13 16,15-1-15-16,16 1-9 0,17-2-6 15,15-2-10-15,13 1-11 16,16-3-4-16,12 0 0 16,15 0 1-16,13-3 6 15,20 2-1-15,15-5 15 16,20 0 2-16,19-1-2 15,19-1 1-15,27-4-4 16,22 0 3-16,21-4-2 0,22-3-5 16,11 1 14-16,10-2 3 15,3 0 2-15,4 4 1 16,-1-1-1-16,-4 2 3 16,-1 1-12-16,-3 3-8 15,-2-1-7-15,-12 0 4 0,-12 4 7 16,-9 0 4-16,-11 3 3 15,-5 2-3-15,-11 2 14 16,-5 0 1-16,-4 1-2 16,0 1 0-16,-5 1 0 15,-5-1-1-15,-3 3-10 16,-2 0-6-16,-1 0-4 16,-2 3-6-16,-3 1-1 15,-8-1 2-15,-6-1-1 0,-11-2 11 16,-11 0 12-16,-13-2 3 15,-8-3 5-15,-14 0 2 16,-9-2 2-16,-14-3-3 16,-9 2-2-16,-12-1 1 0,-13 0 3 15,-12 1 0 1,-10 1-3-16,-8 2-5 16,-11 0-5-16,-7 1-9 0,-4 1-1 15,-7 1-3-15,-3 0 3 16,-5 2 11-16,-4 0 15 15,-2 2 20-15,-2 0 24 16,-3-2 30-16,-1 3 22 16,-1-2 9-16,-3 2 1 0,1 0-16 15,1-1-16-15,-1 1-22 16,3-3-20-16,0 2-16 16,0-2-9-16,0 0-2 15,2 0 2-15,-1 0 8 16,-1 0 5-16,0-2 0 15,0-1 0-15,0-2-2 16,-1 2-5-16,-1-1-15 16,2 2-9-16,0 0-6 0,0 1-5 15,0-1-4-15,0 2 0 16,0 0-1-16,2 2 1 16,-1-1 0-16,-1-1 1 15,2 2 1-15,-2 0-4 0,2-2 4 16,-1 0-2-1,-1 3 3-15,0-3-3 0,0 0 0 16,0 0 2-16,0 0 0 16,0 0-2-16,0 0 0 15,0 0-1-15,0 0-2 16,0 1-5-16,0-1-47 16,0 0-155-16,0 0-196 15,-5-4-104-15,-3-8-53 0,-14-7-26 16,-14-8 30-16</inkml:trace>
  <inkml:trace contextRef="#ctx0" brushRef="#br3" timeOffset="185313.72">11494 14376 109 0,'-8'-39'213'15,"2"0"-11"-15,-2-1 5 16,1 2 14-16,-2 1 14 0,3 3 4 15,-1 5-16-15,3 5-30 16,0 2-36-16,0 9-39 16,1 4-39-16,1 7-30 15,1 11-13-15,-1 11-2 16,0 9-4-16,-1 12-6 16,2 7 5-16,-1 6 0 15,2 4-5-15,0 4-2 0,0 0-4 16,0 0 4-16,0-4-8 15,-2-3-5-15,2-8-4 16,0-7-5-16,0-8-16 16,0-8-76-16,2-9-145 15,0-11-122-15,1-11-68 16,0-11-32-16,-1-12-7 16,-1-11 65-16</inkml:trace>
  <inkml:trace contextRef="#ctx0" brushRef="#br3" timeOffset="185595.19">11398 14113 36 0,'9'-34'108'15,"5"1"-9"-15,10 3-5 0,4 4-2 16,7 3-5-16,9 2-18 16,2 2-17-16,3 6-7 15,1 2-6-15,-2 5 6 16,-5 6 20-16,-10 5 30 15,-6 5 22-15,-16 5 9 16,-17 8 5-16,-18 4-7 16,-14 5-20-16,-14 6-34 0,-8 1-28 15,-2 2-17-15,5-7-15 16,10-3-71-16,11-7-124 16,12-4-81-16,16-5-44 15,13-8-25-15,15-3-8 16</inkml:trace>
  <inkml:trace contextRef="#ctx0" brushRef="#br3" timeOffset="185995.63">11676 14483 42 0,'9'-13'157'0,"7"1"-6"15,5 0-5-15,2 3-10 16,2 6 7-16,2 5 5 16,-4 7 15-16,-3 5 10 15,-3 10 11-15,-9 5-7 0,-6 7-17 16,-7 3-21-16,-9 2-18 15,-2-2-23-15,-3-6-6 16,2-8-8-16,0-13-8 16,5-13-13-16,3-17-11 15,11-17-11-15,5-15-27 16,8-6-16-16,5-6-13 16,4 2-35-16,1 8-76 15,4 7-134-15,-1 12-110 0,1 10-59 16,1 12-25-16,0 10 13 15,1 7 69-15</inkml:trace>
  <inkml:trace contextRef="#ctx0" brushRef="#br3" timeOffset="186378.09">12281 14476 200 0,'0'-18'367'0,"2"-6"64"16,-1-2-5-16,2 2-17 15,-1 2-47-15,-2 5-71 16,0 5-73-16,-2 12-54 16,-7 10-34-16,-4 12-32 15,-4 11-16-15,-5 9-8 0,-3 8-6 16,-1 3-3-16,1 2-20 16,6-3-15-16,3-7-8 15,10-6-6-15,7-9-5 16,9-8-5-16,12-13-5 15,6-12-15-15,9-13-8 16,9-9-7-16,-4-13-3 16,1-4 0-16,-2-6-4 15,-8 0 14-15,-9-1 6 0,-13 2 4 16,-11 8-1-16,-11 7-5 16,-11 8-17-16,-6 11-45 15,-4 10-102-15,2 11-173 16,1 5-122-16,9 6-60 15,10 0-16-15,10-1 28 16,12-5 92-16</inkml:trace>
  <inkml:trace contextRef="#ctx0" brushRef="#br3" timeOffset="187344.71">12673 14231 155 0,'11'-29'243'0,"-3"3"17"0,-1 5 1 16,-1 3-25-16,-2 6-52 16,-2 4-51-16,1 3-44 15,-1 6-37-15,-1 4-24 16,-1 2-15-16,0-1 3 16,0 3 12-16,0-3 20 15,0-1 38-15,0-1 32 0,0-3 22 16,-4-2 3-16,0-3-12 15,1-6-17-15,-3 0-34 16,3-4-35-16,0-3-17 16,0 0-8-16,1-1-5 15,0 3-4-15,2 0-5 16,0 3 0-16,0 3-3 16,-1 3-1-16,-1 0 0 0,2 6 2 15,-3 6 8-15,1 7 5 16,-1 6 9-16,0 9 7 15,-3 9-2-15,3 9 1 16,-2 3 0-16,0 6-4 16,-3 6-5-16,-1 5-2 15,-4 1 0-15,1-1-2 0,-1-1-5 16,0-8-1-16,1-6-5 16,4-14-6-16,4-11-5 15,4-18-5-15,7-15-2 16,3-14-4-16,5-12-5 15,3-12-4-15,5-7 2 16,1-6 3-16,1 2 2 16,0 3 2-16,-2 8 6 0,1 9 3 15,-4 9 4-15,0 9-2 16,1 9 2-16,1 9-3 16,2 8 2-16,-2 5 2 15,3 7 2-15,2 2 1 16,-5 4 3-16,-1 3 4 15,-10 0 2-15,-10 3 1 16,-12 2-1-16,-16-1 1 0,-7 2-5 16,-9-6 2-16,-3-5-6 15,2-4-3-15,4-11-2 16,7-7-13-16,8-10-9 16,12-8-30-16,10-8-52 15,16-5-64-15,10-5-81 16,12-7-69-16,8-1-50 15,8-3-9-15,1-1 28 16,-2 0 57-16,2-3 76 0,-7 3 74 16,-3 3 66-16,-5-1 55 15,-7 1 78-15,-3 3 76 16,-7 2 77-16,-2 3 77 16,-6 3 67-16,-2 3 34 15,-4 7-24-15,1 3-51 16,-2 6-58-16,-3 9-70 15,-2 11-62-15,-2 10-43 16,0 7-29-16,-1 14-14 0,-1 5-10 16,3 10-6-16,-1 6-9 15,1 2-26-15,1 2-65 16,0 0-100-16,1-2-140 16,4-6-128-16,2-5-64 15,3-11-15-15,1-14 41 0,7-13 88 16</inkml:trace>
  <inkml:trace contextRef="#ctx0" brushRef="#br3" timeOffset="187678.75">13384 14410 205 0,'-1'-5'245'16,"1"5"-6"-16,3 3-47 16,3 2-34-16,8 2-30 15,4-5-37-15,7-2-26 0,7-2-29 16,4-8-1-16,5-4-3 15,2-5 1-15,0-5 2 16,3-6 0-16,-5-2 1 16,-5-1-13-16,-7-2-13 15,-9 4-4-15,-6 0-3 16,-12 6-2-16,-13 6-1 16,-12 7 3-16,-8 10-10 0,-10 11-1 15,-2 10 2-15,-1 8 0 16,9 7 0-16,7 1 0 15,10 5 7-15,9-2-1 16,17 0-9-16,4-4-7 16,12-3-84-16,8-2-113 0,4-7-59 15,4-3-31 1,2-7-9-16,-1-7-1 0</inkml:trace>
  <inkml:trace contextRef="#ctx0" brushRef="#br3" timeOffset="188258.73">14043 14195 179 0,'2'-29'268'0,"-2"8"5"0,2 3-30 15,-1 4-31-15,-1 6-33 16,2 8-39-16,1 5-45 16,2 5-38-16,1 9-20 15,3 3-8-15,-1 5-9 16,2 6-3-16,-2 4-1 15,-2 0 0-15,1 1 4 16,-6 0 2-16,1-5 3 0,-2-3 4 16,0-6-1-16,0-9-1 15,1-8-4-15,3-11-5 16,5-13-7-16,8-12-4 16,7-12-4-16,4-5-3 15,6-6 0-15,0 2 1 16,1 6 1-16,-3 8-2 0,0 9-2 15,-4 13-2-15,-6 14 8 16,-4 13 9-16,-6 13 16 16,-7 12 19-16,-5 6 23 15,-2 2 11-15,-1-3 0 16,0 0-6-16,1-8-1 16,2-12-15-16,5-8-13 15,6-13-13-15,6-13-6 0,7-14-9 16,8-11-11-1,4-7-9-15,4 0-6 0,0 1 0 16,0 8-4-16,-5 8 0 16,-2 13 2-16,-7 13 3 15,-5 12 0-15,-8 10 5 16,-3 10 2-16,-1 2 3 16,-2 4 4-16,-1-4-3 15,0-4-5-15,5-6-30 0,2-8-111 16,7-8-178-16,1-13-96 15,6-7-47-15,3-8-21 16,2-10 15-16</inkml:trace>
  <inkml:trace contextRef="#ctx0" brushRef="#br3" timeOffset="188661.75">15390 13670 58 0,'0'-27'168'16,"7"4"5"-16,12-1-82 15,7 1-44-15,12 2-23 0,11 5-8 16,9 1-4-16,4 6-3 16,2 2-7-16,-3 7-3 15,-7 0 1-15,-6 7-8 16,-14 3 3-16,-12 4 12 15,-14 6 21-15,-19 7 28 0,-14 4 24 16,-16 6 34 0,-13 7 33-16,-6 3 28 0,-2 2 12 15,6 1 0-15,5 1-4 16,11-5-14-16,12 0-19 16,9-4-23-16,13 0-20 15,9-2-19-15,13-3-18 16,6-2-18-16,3 0-17 15,4-2-16-15,1 0-55 0,-2-1-142 16,-6 0-158-16,-7-1-79 16,-6 1-47-16,-6-4-18 15,-3-3 32-15</inkml:trace>
  <inkml:trace contextRef="#ctx0" brushRef="#br3" timeOffset="188947.37">15601 14664 32 0,'-19'4'301'16,"4"-1"54"-16,6 0 55 15,0 0-54-15,2-1-59 0,2 1-53 16,8-1-43-16,6 5-43 16,4 3-41-16,4 4-30 15,1 1-7-15,-2 3-6 16,0-3-11-16,-5 0-3 15,-2-1 15-15,-6-6 2 16,-3-8-4-16,-3-8-8 16,-3-11-8-16,-2-5-34 15,2-5-105-15,-2 0-242 0,-3 6-143 16,-2 7-74-16,-9 9-35 16,-4 12 1-16,-13 16 70 15</inkml:trace>
  <inkml:trace contextRef="#ctx0" brushRef="#br3" timeOffset="191640.72">16411 15507 97 0,'3'-14'147'16,"-1"1"24"-16,1-1 28 0,2 2 13 15,-3-1 17 1,-1-1 0-16,1 2-11 0,0 0-11 16,-2 4-16-16,0 0-23 15,0 0-33-15,0 4-24 16,0 0-29-16,1 6-25 16,1 4-20-16,-1 6-3 15,4 12 7-15,-1 9 15 16,5 12 22-16,3 17 15 0,6 13 10 15,4 16 3 1,0 9 1-16,3 4-4 0,-3-3-5 16,-1-1-5-16,-7-3-1 15,-2-9-7-15,-5-7-11 16,-2-8-8-16,-2-11-15 16,-1-11-15-16,-2-9-14 15,1-9-12-15,-1-9-23 0,0-11-84 16,2-7-156-16,-2-6-221 15,6-4-116-15,0-3-56 16,-1-1-17-16,-2 1 63 16,0 3 145-16</inkml:trace>
  <inkml:trace contextRef="#ctx0" brushRef="#br3" timeOffset="196541.52">16336 17168 175 0,'-16'-8'350'0,"-2"-1"58"16,4-2 59-16,2 1-83 16,2-2-52-16,5 0-43 15,8 0-53-15,5-2-54 0,11 4-65 16,4 0-55-16,8 0-35 16,5 5-23-16,1 0-9 15,2 5-5-15,-2 0 6 16,-1 5 4-16,-6 0 5 0,-8 6 4 15,-6 4 9-15,-8 3 11 16,-10 3 6-16,-7 4 10 16,-10 3 9-16,-6-1 3 15,-1 2-1-15,-2-4 9 16,7-1 5-16,1-5 3 0,7-5 5 16,5-4-3-16,10-5-4 15,10-3-9-15,12-5-13 0,8-4-14 16,9-1-11-16,6 4-4 15,2-1-1-15,3 7 3 16,-3 4 11-16,-3 6 17 0,-9 3 26 16,-12 9 16-16,-15 2 7 15,-17 6 2-15,-20 3-10 16,-14 0-18-16,-13 3-23 0,-7-3-22 16,-1-1-7-16,2-8-4 15,6-4-7-15,8-8-33 16,7-8-74-16,7-7-76 15,10-8-101-15,11-8-139 16,11-1-209-16,9 0-83 0,8-4 10 16,4 3 42-16,6 0 78 15,7-3 127-15</inkml:trace>
  <inkml:trace contextRef="#ctx0" brushRef="#br3" timeOffset="196957.07">17271 17083 148 0,'15'-28'368'15,"-6"-1"90"-15,-8 4 87 0,-1-3-40 16,-4 4-20-16,-4 4-28 16,2 2-48-16,-4 2-75 15,0 7-65-15,-4 9-59 0,0 5-55 16,-6 14-36-16,-2 7-21 15,-4 13-8-15,2 9-11 16,-3 9-15-16,2 5-10 0,0 1-7 16,5-2-9-16,5-4-7 15,7-4-6-15,10-6-3 16,7-9-3-16,13-6-1 16,8-8-1-16,10-10-5 0,6-6-3 15,1-6-3-15,4-8-6 16,-7-2-4-16,-3-6-1 15,-9-1-1-15,-11-5 3 16,-14-4-1-16,-16-3-1 0,-18-2 1 16,-16 1-9-16,-15 6-54 15,-15 5-145-15,-11 12-281 16,-3 8-199-16,-3 9-106 0,4 7-48 16,4-2 25-16,7 5 129 15,7 2 273-15</inkml:trace>
  <inkml:trace contextRef="#ctx0" brushRef="#br3" timeOffset="210798.67">9012 16506 107 0,'-3'-12'120'0,"-2"-3"4"15,-1 1 2-15,3-1-5 0,0 1 1 16,3 1 3-16,-2 0-1 16,2-1-1-16,0 3 2 15,0 1 2-15,0-4-9 16,0 4-7-16,0 0-1 15,0-2-12-15,2 1-15 16,-2-2-10-16,2-1 4 0,-2 1 0 16,1-2-1-16,-1 0-4 15,0 0 0-15,0 2 4 16,0 1-5-16,0 0-5 16,0 4-8-16,0 0-4 15,0 1-4-15,0 2-7 16,0 2-9-16,-1 0-6 15,1 1-5-15,0 2-10 0,0 0-5 16,1 2-4-16,-1 4 1 16,3 6 5-16,-1 4 12 15,2 8 11-15,1 4 9 16,-2 7 9-16,1 3 7 16,0 6-4-16,-2 1-5 15,1 3-7-15,0 0-7 0,-1-2-6 16,2-3-6-16,-2-2-3 15,0-7-4-15,-1-2-1 16,2-6-3-16,-1-5-1 16,-2-5 0-16,2-2-3 15,-1-4 1-15,-1-1-1 0,2-3-2 16,-1 1 2-16,1-3-1 16,-2-3 1-16,2 1-5 15,-1-2 2-15,-1-2 3 0,2 1-5 16,1-3-3-16,1 1 0 15,-2-1-1-15,1-2-3 16,0 2-7-16,1-2-69 16,-1 1-167-16,0 3-190 15,-3 2-101-15,0 5-50 0,0 0-23 16,-3 3 54-16</inkml:trace>
  <inkml:trace contextRef="#ctx0" brushRef="#br3" timeOffset="212222.43">16160 15069 234 0,'-6'-20'362'16,"-1"1"38"-16,3 1 34 15,-3-3 18-15,3 4-39 16,1 1-62-16,1 1-60 0,2 1-67 16,2 1-60-16,-1 2-45 15,4 4-31-15,-1 1-25 16,1 1-25-16,0 5-14 15,0 5-9-15,1 4-3 16,-2 6 3-16,-2 6 1 16,-2 4 1-16,-2 4 0 0,-3 0 4 15,-2-1-3-15,1 0-5 16,-1-2 0-16,0-4-2 16,0-2-3-16,3-6 5 15,0-2 4-15,3-7 1 16,2-10-4-16,4-7 2 15,8-8-6-15,1-10-10 16,6-9-8-16,5-5-3 0,1-7-5 16,3 3 2-16,-1 5 7 15,-1 5 1-15,0 8 5 16,-2 7 1-16,0 7 7 16,-2 10-3-16,0 9 0 15,-4 10 6-15,0 7-5 16,-1 7 4-16,-1 3-3 0,-1 2-1 15,-1 1-2-15,-2-2-3 16,3-2 1-16,-5-1 0 16,0-4 1-16,0-3 3 15,0-3-5-15,-3-6-43 16,3-3-161-16,-3-3-246 0,-3-4-134 16,-5-2-72-16,-5-3-31 15,-9-2 23-15,-4 0 149 16</inkml:trace>
  <inkml:trace contextRef="#ctx0" brushRef="#br3" timeOffset="213605.73">9292 15285 91 0,'2'-26'170'15,"-1"3"1"-15,-2 0 5 16,-2 3-1-16,-4 4-9 15,-4 1-24-15,-3 3-20 16,-6 3-9-16,-5 1-22 0,-5 5-15 16,-4 3-25-16,-1 3-18 15,-3 2-10-15,0 5-3 16,2 3-5-16,1 1-4 16,2-1 0-16,6 4-4 15,6 1-1-15,3 2-3 16,6-1-1-16,8 2-1 15,4 0-3-15,4 2 2 0,8-2-1 16,6-3-1-16,0-1 2 16,7-2 3-16,1-4 1 15,2-5-4-15,0-3 1 16,1-4 1-16,-1-7-1 16,1-6-4-16,-4-3 3 15,-1-6 4-15,-2-2-4 16,0-4 3-16,-4 1 7 0,0 0 18 15,-5 2 14-15,1 2 16 16,-4 4 21-16,-2 0 18 16,1 6 3-16,-4 3-8 15,0 4-13-15,-1 2-8 16,-2 7-8-16,1 4-9 16,-3 6-1-16,2 5 4 15,-2 5 4-15,3 5-3 0,-2 5-3 16,-1 2-7-16,0 1 6 15,0 8 2-15,0-1 3 16,0 3 3-16,0 3 4 16,0 2 0-16,0 0-3 15,2 0-7-15,-1-3-5 0,3 2-8 16,2-3-6 0,-1-5-6-16,0-2-1 0,1-8-2 15,-3-4 19-15,-2-6 26 16,-4-7 13-16,-6-11 7 15,-5-9 0-15,-5-12-3 16,-3-11-24-16,-2-10-30 16,0-10-16-16,4-7-11 15,5-3-5-15,1 2-4 16,10 7-8-16,4 7-33 0,6 8-169 16,11 8-257-16,3 7-142 15,6 5-69-15,3 2-35 16,4 2 15-16,4 2 157 15</inkml:trace>
  <inkml:trace contextRef="#ctx0" brushRef="#br3" timeOffset="214656.73">8932 17676 174 0,'-21'-18'300'0,"2"-2"41"0,0 2-11 16,5 0-41-16,3 1-33 15,8-2-29-15,6 4-44 16,6-1-37-16,7 2-38 0,6 1-31 16,5 0-20-16,3 1-11 15,2 3-4-15,1 2-5 16,-1 1-3-16,-1 3-6 0,-1 0 4 16,-3 2 4-16,-3 1 3 15,-6 1 12-15,-3 2 13 16,-4 3 10-16,-6 3 3 15,-3 4-2-15,-7 3-3 0,-3 3-8 16,-5 5-8-16,-7 4-16 16,-2 3-7-16,-3 1-7 15,-1 0-5-15,-1-2 1 16,2 2 3-16,1-6 13 0,2-1 18 16,4-6 19-16,3-2 17 15,4-4 13-15,4-2 5 16,4-4-7-16,5-2-11 0,7-4-17 15,7-1-15-15,5-3-13 16,6-3-13-16,3 0-8 16,4-2-5-16,1 0-6 15,4 0-2-15,-4-2-3 0,0 3-1 16,-3-1 8-16,-4 4 3 16,-3-1 9-16,-4 3 1 15,-4 2-1-15,-2 0 1 16,-3 0-9-16,-5 2-7 0,-4 5-40 15,-5-2-170-15,-6 4-308 16,-9 1-168-16,-4 1-84 16,-9 2-47-16,-9 2 8 0,-4 0 152 15</inkml:trace>
  <inkml:trace contextRef="#ctx0" brushRef="#br3" timeOffset="-185777.04">12234 15121 131 0,'-2'-4'277'0,"-3"-1"29"16,2 2 16-16,0-1 16 15,-3 1-4-15,4 1-34 16,-1-3-48-16,0 5-54 16,3-4-60-16,-2 3-48 15,1-1-38-15,-1 2-27 0,2 3-31 16,2 1-105-16,-1 3-172 16,3 2-125-16,-3 4-62 15,-1 4-31-15,-3 3-1 16,-2 3 86-16</inkml:trace>
  <inkml:trace contextRef="#ctx0" brushRef="#br3" timeOffset="-185580.06">12172 15441 145 0,'2'24'267'0,"-1"-3"58"16,-1-3-7-16,2-2-45 16,-2-3-21-16,3-3-26 15,0 0-41-15,1 0-55 16,1 3-50-16,0-1-37 0,0 1-26 15,-2 4-54 1,1 2-77-16,-3 2-84 0,-2 1-79 16,-3 6-82-16,0 0-43 15,-1 4 18-15,-2 2 59 16</inkml:trace>
  <inkml:trace contextRef="#ctx0" brushRef="#br3" timeOffset="-185419.98">12145 16051 60 0,'0'14'140'0,"2"-4"-26"16,1 1-28-16,2 1-15 16,4 3-16-16,1 5-9 15,1 2-18-15,0 3-12 0,-2 3-41 16,1 6-77 0,-3 0-42-16,0 2-19 0,-1 0-12 15</inkml:trace>
  <inkml:trace contextRef="#ctx0" brushRef="#br3" timeOffset="-185249.06">12256 16498 35 0,'3'13'241'16,"-1"-1"14"-16,-1 0-10 15,2-2-21-15,1 0-42 0,0 1-52 16,0 1-48-16,0 0-37 16,2 0-15-16,-1 1-29 15,0 2-50-15,-2 0-74 16,1 3-70-16,-3 2-60 15,2 2-36-15,-3 4-6 16,3 3 34-16</inkml:trace>
  <inkml:trace contextRef="#ctx0" brushRef="#br3" timeOffset="-184683.31">12311 16931 10 0,'3'18'210'0,"0"-1"14"16,2-6-25-16,0-1-39 0,2-2-47 15,2-2-39-15,0-2-32 16,1 1-15-16,-1-1-13 15,-1 2-9-15,0 3-19 0,-3 3-22 16,-2 2-18-16,-3 4-16 16,0 4-8-16,0 3 1 15,-1 1 13-15,-1 2 32 0,4 1 29 16,1-3 32-16,3-2 27 16,0-4 22-16,2-1 12 15,0-3 0-15,1-1-3 0,-1-2-6 16,0-1-16-16,-3-2-13 15,0 0-14-15,1 1-10 16,-4-1-9-16,-1 2-12 16,-1 2-7-16,0-1-1 0,-1 2-1 15,-1 2 0-15,0 1 3 16,1 2 3-16,-2-1 2 16,3-1 0-16,0 0 23 0,0-3 32 15,0-1 40-15,0-4 40 16,0-1 41-16,0-4 33 15,0 0-3-15,0 0-17 0,3-2-36 16,-2-2-37-16,-1 2-40 16,2-2-32-16,0 3-19 15,-1-1-11-15,-1 2-10 16,2 0-3-16,-2 2-2 0,-2 3-1 16,1 0-2-16,-4 2-2 15,-1-1 0-15,-1-1-1 16,-1 0-4-16,0 2-2 15,-2-2-1-15,0 0-17 0,2-2-44 16,-1-1-49-16,2-1-64 16,3 0-90-16,0-2-141 15,1 0-55-15,3-4 3 16,0 0 30-16,2-5 56 0</inkml:trace>
  <inkml:trace contextRef="#ctx0" brushRef="#br3" timeOffset="-183744.7">12580 18091 119 0,'6'-12'281'0,"-3"2"34"15,2-3 17-15,2 2-74 0,-1-1-39 16,1-5-11-16,1-1 4 16,-1-3 0-16,1-1-2 15,-1 3-4-15,0 2 7 0,-1 2 12 16,-2 4 4-16,-1 1 10 16,-2 2 1-16,-2 3-13 15,-4 1-28-15,-3 11-32 16,-8 3-27-16,-3 8-29 0,-3 7-21 0,-3 2-13 15,-2 5-10-15,-3 3-8 0,0 1-9 16,3 3-6-16,-1 1-2 16,2-2-1-16,4 3-2 0,0-2 2 15,6-1-2-15,0 1 0 0,5-2-6 16,2 1-6-16,4-2-1 0,5-4-5 16,4 0-4-16,3-4-5 0,6-1-1 15,4-5-1-15,4-3-3 0,6-2 0 16,4-3-1-16,1-4-1 0,3-6-1 15,2-1-4-15,-2-6 0 0,0-3 2 16,-2-6-2-16,-3-1 2 0,-3-5-1 16,-5-5 1-16,-7-3 0 0,-7 0 3 15,-7-4-3-15,-4-2-1 0,-7 1-1 16,-7 0 0-16,-4 5 0 0,-4 3 0 16,-5 7 0-16,-3 6 0 0,-4 3-5 15,-2 9-5-15,1 5-36 0,0 3-97 16,6 6-168-16,6 0-310 0,5 2-164 15,8 0-81-15,7-1-14 0,3-1 75 16,6-3 154-16</inkml:trace>
  <inkml:trace contextRef="#ctx0" brushRef="#br3" timeOffset="-163665.48">16811 14555 6 0,'3'-10'102'16,"-1"-1"2"-16,1 4 1 16,1 0-2-16,-4 2 3 15,1-1-2-15,-1 3-22 16,2 0-14-16,-1 2-11 0,-1-1-13 15,2 2-11 1,0-3-9-16,-2 3 0 0,0 0-5 16,0 0-9-16,0 0-1 15,0 3-3-15,0 2-2 16,0-1-2-16,0 4 7 16,2-1-3-16,-2 2 3 15,2-1 5-15,-1 4-1 16,1-2-1-16,1 2-3 0,-1-3 4 15,-1 2-5-15,-1-1 0 16,2 1 0-16,0-2 3 16,-1-1 1-16,-1 2 2 15,2-3 1-15,0 1-1 16,-2-1 5-16,1-1-2 16,-1 0-4-16,2 0 8 0,-1-1 10 15,3-2 11-15,1 1 10 16,3-4 20-16,2-4 21 15,6-3 12-15,5-6 12 16,5-5 5-16,4-7 1 16,5-5-13-16,3-6-19 15,-2 0-16-15,1-3-13 0,-2 0-12 16,-2 1-8-16,-3 4-7 16,-5 5-5-16,-3 5-2 15,-6 6-8-15,-2 3-10 16,-3 6-4-16,-4 5-2 15,-1 4-3-15,-5 4 0 16,-4 5-3-16,-1 3 4 16,-3 2-2-16,1-1-1 15,-1 1-7-15,-2-1-71 0,0 1-160 16,-3-2-129 0,-3-3-62-16,-4 0-38 0,-8-6-11 15,-6-3 59-15</inkml:trace>
  <inkml:trace contextRef="#ctx0" brushRef="#br3" timeOffset="-162466.65">9488 15045 7 0,'6'16'74'16,"2"2"-12"-16,-1-2-6 15,2 1-5-15,-1-2-2 0,3-1-8 16,0-4 2-16,0 1 14 15,1-7 13-15,3 0 25 16,1-6 20-16,1-8 18 16,5-3 3-16,-2-8-7 15,3-6-14-15,-1-4-27 16,3-4-22-16,-4-1-22 16,3 0-12-16,-4 2-10 0,1 4-11 15,1 5 0-15,3 3-2 16,-1 4-3-16,4 5-4 15,2 2-5-15,4 5-54 16,-3 3-124-16,1 6-71 16,-7-1-37-16,-6 4-19 15,-3 1-9-15</inkml:trace>
  <inkml:trace contextRef="#ctx0" brushRef="#br3" timeOffset="-160915.38">10087 15483 179 0,'-41'-6'197'16,"6"2"2"-16,2-3-17 15,5 2-22-15,2-2-35 0,6 2-33 16,7 1-26-16,1 3-27 15,5 1-13-15,4 0-11 16,3 1-5-16,3 0-8 16,2 2 0-16,4-1 6 15,4 1 6-15,4-3 4 16,6 0 3-16,5 0 5 16,8-3 3-16,7 0-4 15,3-1-6-15,9-2-6 16,4-2 2-16,6 1-12 0,6-4 0 15,1 1-6-15,7-1 0 16,-1 0 15-16,1 2 8 16,-5 1 10-16,0 3-1 15,-4-2 6-15,-7 2 3 16,-3 1-17-16,-4 0-9 16,-4 2-4-16,-5 0-1 0,2-1-3 15,-4 2-2-15,0-2 0 16,-3 1-2-16,-3-3 0 15,0 1 0-15,-4 1 3 16,-5 1 0-16,-3-1-3 16,-6 0 0-16,-2 2 1 15,-4-2-1-15,-5 3 0 0,1-1 0 16,-4-1 0-16,-2 2 3 16,0 0-1-16,-3-2-2 15,0 1 0-15,-2 1-2 16,-4-1 2-16,-1-2 0 15,-4-3-1-15,-3 1 7 0,-4-2-3 16,2 1 2-16,-4-2-4 16,1 1 0-16,0 0-1 15,0 0-1-15,0 2 1 16,1-3-1-16,-1 2-3 16,2-2 3-16,-2 2-1 15,0-1-4-15,1 1 3 0,-1-2 1 16,4 4 0-16,-2-1 2 15,0-2 3-15,1 1 1 16,3 2-2-16,-2-1-2 16,2 0 4-16,3 1-3 15,3 1-1-15,-1 0-5 16,3 1 2-16,-1 0 0 0,0 1-4 16,4 1 3-16,0 0 0 15,4 1 4-15,-2-1 1 16,3 2-1-16,0 0 0 15,1-2 2-15,4 3 3 16,2-3-1-16,3 3 5 0,2-2 3 16,2 2 2-16,3 0 1 15,3 1 4-15,-1 3-6 16,1-1 0-16,-1 1-5 16,1 1-1-16,-3-1-1 15,0 2-4-15,-4 0-2 16,-1-1 0-16,-4 1 3 0,-1-4 0 15,-2 2 1-15,-2-3 5 16,-1 0 10-16,-2 1 8 16,-3-2 6-16,1 0 7 15,-1 0 5-15,-2 0-1 16,0 2-3-16,0-2-5 16,0 1-3-16,-2 2-5 0,-3-1 3 15,0 4 3-15,-2-2 3 16,-4 4-1-16,-3 2 4 15,1-1 0-15,-1 3-1 16,-2 3-1-16,-1 0-3 16,-1 0-3-16,1 2-2 15,3-1-4-15,-4-1-7 16,4-1-4-16,0-1-3 16,0-1 1-16,0-2 1 0,1-1 0 15,0-3 3-15,1 2 2 16,2-4 5-16,2 0 4 15,0-1-1-15,2-2 1 16,4-1 4-16,-1-1-3 16,3 1-4-16,0-3-7 15,3 0-6-15,4-2-39 16,3-1-254-16,-2-4-139 0,-1-4-71 16,-1-4-40-16,-1-7-19 15,8-4 25-15</inkml:trace>
  <inkml:trace contextRef="#ctx0" brushRef="#br2" timeOffset="-143193.42">14118 15577 18 0,'-3'-12'132'16,"1"2"-10"-16,1 0 0 15,2-2-14-15,4 3-10 0,0-2-5 16,1 3 0-16,2-1 9 15,-2 0 13-15,-1 0 18 16,0 1 18-16,-2 1 14 16,0-1 16-16,1 2 1 15,-2 1-8-15,-2-1-14 16,2 0-14-16,-2 1-23 16,0 1-24-16,0-1-19 0,0 2-14 15,0 1-14-15,0 1-17 16,0 1-10-16,0 0-10 15,0 1 3-15,0 4 9 16,-2 4 13-16,2 5 18 16,-2 7 17-16,1 3 21 15,1 3 19-15,1 8 11 16,1 0 4-16,0 7-4 16,1 3 1-16,0 5-7 15,0 5-5-15,2 7-7 16,-2 2-2-16,1 4-1 0,0 1-5 15,-2-1-8-15,-1-1-8 16,-1-2-14-16,0-1-14 16,-1-5-13-16,-4-1-10 15,2-6-9-15,1-7-9 16,1-6-4-16,-1-6-4 16,2-6-1-16,-1-6 3 15,1-4 4-15,0-7 3 0,1-5 0 16,1-3 3-16,1-6-5 15,0-1-9-15,2-5-32 16,-4 0-115-16,-1 0-228 16,0 5-251-16,-1-1-127 15,1 1-68-15,0 5-9 16,0 0 92-16,0 0 217 16</inkml:trace>
  <inkml:trace contextRef="#ctx0" brushRef="#br2" timeOffset="-142456.98">13746 17101 137 0,'-15'-5'275'0,"2"0"39"0,3 0-42 15,1-4-39-15,6-1-34 16,5-2-37-16,2-3-34 16,7-2-29-16,2-2-13 0,7-2-7 15,2-1-5-15,3 2 4 16,1 3 0-16,-1 1-6 16,4 6-4-16,-4 2-7 0,2 6-1 15,-5 5-6-15,0 6-4 16,-4 3-4-16,-4 7-1 15,-5 4 3-15,-4 5-6 16,-5 3 3-16,-3 4 3 0,-6 0 2 16,-4 5 1-16,-4-3-1 15,-1 1 6-15,-4-5 6 16,2 1 9-16,0-7 11 16,3-3 4-16,4-7 6 0,1-2-1 15,4-2-5-15,1-4-10 16,3-2-12-16,0-1-9 15,4-3-9-15,0 0-8 0,5-1-3 16,3-1-4-16,4-1 1 16,6-1 3-16,1-1 3 15,5-1 6-15,1-3 0 0,2 0-2 16,3-1-5-16,-3 0-8 16,1-1-6-16,-1 1-7 15,-2-2-5-15,-4 4-6 16,0-2-8-16,-3 3-11 0,-3 0-76 15,-1-1-134-15,-4 0-211 16,-2 3-170-16,0-1-88 16,-1 0-36-16,-2-3 48 0,1-1 118 15</inkml:trace>
  <inkml:trace contextRef="#ctx0" brushRef="#br2" timeOffset="-141872.84">14374 16953 8 0,'-5'-12'218'0,"2"0"53"16,0 1-3-16,3 1-4 15,0 0 1-15,0 2 5 16,0-1-10-16,2 2-16 15,-1 2-17-15,-1 0-17 0,0 1-16 16,-1-1-15-16,-1 4-18 16,-1-1-29-16,-4 4-26 15,-1 0-26-15,-4 5-20 16,-1 3-15-16,-2 0-16 0,0 5-7 16,1-1-2-16,4 0-3 15,-1-1-3-15,5 1 1 16,3-4 7-16,3 0 7 0,5-3 10 15,7-1 9-15,6-2 9 16,6-2 9-16,2 1 3 16,3 0 0-16,-1 0 2 15,4 2 4-15,-1 3 2 0,1 2 2 16,-2 4 6-16,-1 3 8 16,-3 2 5-16,-2 5-1 15,-5 1-2-15,-2 7-3 16,-7-1-8-16,-3 4-12 0,-7 0-11 15,-5-1-12-15,-7-1-11 16,-3-1-8-16,-4-2-9 16,-3-4-6-16,-2-2-6 0,5-7-5 15,-3-5-4-15,1-6-7 16,4-9-22-16,-1-9-59 16,6-8-99-16,-4-9-123 15,5-7-159-15,0-3-197 0,5-2-107 16,-1-1-13-16,2-3 65 15,2 0 106-15,2-2 148 16</inkml:trace>
  <inkml:trace contextRef="#ctx0" brushRef="#br2" timeOffset="-141602.51">14379 16804 248 0,'8'-10'327'0,"8"-1"78"0,9-4-20 16,10-1-15-16,9-3-5 16,6-3-20-16,7 1-44 15,0 1-50-15,3 4-45 16,-3 1-34-16,-3 2-28 16,-10 2-25-16,-5 4-20 15,-9 1-27-15,-9 3-27 16,-8 4-36-16,-12 4-147 0,-9 3-279 15,-10 5-146-15,-4 0-78 16,-7 1-42-16,1-4-5 16,-4 1 124-16</inkml:trace>
  <inkml:trace contextRef="#ctx0" brushRef="#br2" timeOffset="-131775.95">13995 14800 56 0,'4'-22'64'15,"0"2"11"-15,-1-1 0 0,-1 4 6 16,0-2 3-16,-2 2 18 15,-2 1 0-15,0 4 3 16,-1-1 1-16,-1 3-4 16,-4 0-4-16,0 3-19 15,-4 0-6-15,-1 5-8 16,-4 2-6-16,-1 1-5 16,-4 4-3-16,0 3 6 0,-3 4-7 15,3 5-3-15,-4 1-10 16,3 5-6-16,-1 6-9 15,3 0-3-15,1 5-19 16,1 0-8-16,3 3-5 16,4-1-3-16,2-1 2 15,5-4 4-15,4 1 15 16,2-5 6-16,3-4 7 0,0-2 7 16,3-2-2-16,2-6-7 15,2-1-5-15,0-4-2 16,5-4 0-16,0-4-3 15,3-3-4-15,0-3-2 16,0 0-2-16,-2-6 4 16,1 2-4-16,-3-2 4 0,-3-3-2 15,1-2 4-15,-4 1-2 16,-3-1-1-16,0-1 2 16,2 2 8-16,-3 1 10 15,0 1 2-15,-1 2 5 16,-2 2 3-16,1 3 1 15,0 2-9-15,0-1-5 0,-1 1-4 16,-1 2-4-16,-1 1-4 16,2 1 3-16,0-2-3 15,-2 2 1-15,0-1-1 16,0 2 1-16,0 0-2 16,1 0 0-16,-1 3-5 15,0 3 10-15,0 0 13 0,-1 3 14 16,-1 2 13-16,0 6 10 15,-1 0 15-15,-1 1 3 16,1 2-4-16,-1 4-7 16,1 1-8-16,0 1-7 15,0 2-7-15,-1 1-6 16,3-1-9-16,-1 2-3 0,-1 0-5 16,0 2-2-16,2-2-7 15,-1-2-6-15,-1 1 1 16,1-1 1-16,-2 0-4 15,-1 1-5-15,-2-3 1 16,-2 2 2-16,-1 1 0 16,1-3 2-16,-2-2 0 15,0 1 1-15,1-4 3 16,1-4-1-16,1 0-3 16,0-4 2-16,2 0-4 0,-2-4 2 15,3 0-2-15,-1-2 5 16,-1-3 2-16,1-1 3 15,-3-3 6-15,-1-3 4 16,0-4-4-16,1-3 1 16,3-7-6-16,0-2-3 15,-1-5-1-15,4-3-3 16,1-4 1-16,5 2-1 0,1-3 0 16,4 1 1-1,1 1-1-15,4 2-3 0,1-1 0 16,5 3-1-16,1 2 0 15,5 2-1-15,1-1-2 16,1 2 0-16,5 0 3 16,-1 1-1-16,1 1-2 0,0 1-1 15,-2 0-2-15,-5 0-74 16,-2 2-229-16,-8-1-137 16,-3 0-75-16,-4-3-36 15,-6 2-16-15,-2-2 60 16</inkml:trace>
  <inkml:trace contextRef="#ctx0" brushRef="#br2" timeOffset="-111311.72">7448 11884 18 0,'-2'-3'31'0,"-1"-1"4"0,3-1 6 16,2 1-7-16,4-2-2 15,6-3-3-15,4-1-13 16,11-2-2-16,5-1-8 15,12-3 1-15,5-1-2 16,10-5-9-16,2 1-3 16,7-2 3-16,-3 1-1 0,-2-2 14 15,-3 3 14-15,-6-1 11 16,-7 5 4-16,-7 0 0 16,-6 2 0-16,-8 5-16 15,-2-1-16-15,-7 6 2 16,-3-2-6-16,-3 2 6 15,-3 1-1-15,-2 1-3 0,-2 2 7 16,-6 1-5-16,-6 3 3 16,-9 5-16-16,-10 6-10 15,-8-1 1-15,-11 9-4 16,-9 1-1-16,-8 0-3 16,-7 4 20-16,-2 1 8 15,-1-1 10-15,0 1 0 16,5 1 4-16,6-3 0 15,9-2-3-15,10-3-6 0,8-4-9 16,10-4-1-16,6-1 1 16,13-4 1-16,9-1 1 15,12-7 2-15,12-3 6 16,11-4 0-16,10-5-4 16,11-5-1-16,11-5-3 15,8-4-9-15,4-4 21 16,0 0 13-16,-4-1 10 0,-6 2 3 15,-12 4 5-15,-10 5 3 16,-12 5-15-16,-13 4-20 16,-13 7-8-16,-18 6-7 15,-15 7-23-15,-17 9-8 16,-17 3-5-16,-16 13 1 16,-10-1 2-16,-9 7 3 0,0-3 16 15,7-2 11 1,11-1 1-16,14-5 3 0,17-5-5 15,20-5 6-15,21-7-4 16,18-9 1-16,21-6 1 16,12-8-4-16,11-5 1 15,5-7-3-15,1-2 3 16,-3 0 19-16,-3 0 8 16,-7-2 14-16,-12 4 3 0,-13 5 1 15,-13 6 3-15,-17 8-37 16,-19 8-19-16,-19 13-11 15,-17 6-4-15,-13 7-2 16,-8 3-2-16,3 1 19 16,7-4 7-16,12-3 3 15,19-5-2-15,17-5 3 16,24-8-7-16,26-11-7 16,25-13-32-16,20-7-25 0,10-6 2 15,1-2 6-15,-7-2 8 16,-9 6 10-16,-15 2 33 15,-19 9 30-15,-20 10-4 16,-21 10-16-16,-26 13-7 16,-17 10 0-16,-12 5-3 15,1 0-1-15,10-2-1 16,18-6-33-16</inkml:trace>
  <inkml:trace contextRef="#ctx0" brushRef="#br2" timeOffset="-108097.69">26692 17745 23 0,'25'-9'112'0,"1"0"1"0,0 2-1 16,0-2-17-16,-1 1-9 15,1 0-16-15,-3 1-12 16,2-1-17-16,-3 4-5 0,1-2 4 15,-3 1 9-15,1 0 1 16,-7 2 3-16,-2-1 5 16,-2 3 17-16,-2-3 18 15,-1 4 18-15,-3 0 25 0,-3-3 18 16,-4 3 8-16,-6 0-1 16,-5 3-12-16,-7-3-17 0,-6 7-21 15,-3-1-10-15,-8 1-8 16,-5 2-16-16,-4 0-13 15,-2 1-14-15,5 2-15 16,3 0-12-16,5-4-9 16,6 1-6-16,7-1-6 0,4-2 0 15,8-2-1-15,5-1-1 16,9 0 1-16,8-3-1 16,10-3 0-16,3-1 0 0,7-5-3 15,4 1 0-15,-1-1-4 16,0 1 5-16,-3-1-1 15,-4 4 3-15,-3-2-2 16,-7 3 2-16,1 0 3 0,-10 1 0 16,-7 3 2-16,-6 1-2 15,-12 4 3-15,-8 4 0 16,-10 3-2-16,-6 1 0 0,-6 2-1 16,1 2 9-16,3-3 5 15,8-2 5-15,15-3 3 16,10-2-1-16,20-6 0 15,12-6-11-15,19-5-7 0,10-4-6 16,6-2-3-16,-1 0-6 16,1-1 0-16,-3 3-1 15,-10 1 3-15,-7 3 1 0,-10 2 4 16,-12 5 2-16,-15 2 0 16,-12 4 3-16,-17 4 2 15,-10 3 0-15,-15 5-3 0,-7 1-9 16,-4 2-107-16,-3 0-210 15,-1-2-111-15,5 0-58 16,0-4-31-16,2-4-6 16,0-8 98-16</inkml:trace>
  <inkml:trace contextRef="#ctx0" brushRef="#br2" timeOffset="-104514.64">14619 15325 16 0,'-8'-7'93'16,"2"1"-6"-16,1-1 2 15,0 3-8-15,2 1-5 0,-2 0-7 16,2-1-5 0,0 4-9-16,-2-3-10 0,2 3-10 15,-2 0-4-15,1 3-2 16,0-3 0-16,3 0-3 16,-1 3 6-16,4-3-1 15,1 1-9-15,3 0-4 16,4 1-4-16,6 1 0 0,4-3-5 15,4 2 0-15,8-1-2 16,4-1-5-16,6-1-4 16,3-1-5-16,4 1 0 15,1-3 0-15,0 2 4 16,2-1-1-16,-4 0-1 16,0 0 6-16,-2 1 3 15,-3 1 2-15,-5-1-4 0,-2 2 2 16,0-1 3-16,-4-1-5 15,-4 1 0-15,0-1-2 16,-2-1 1-16,1 0-1 16,-2-2 0-16,-3 3 2 0,0-3 1 15,-4 2-2-15,-3 0-1 16,-2-2 6-16,0 3-1 16,-7 0-3-16,-1 1 2 15,-2-1-1-15,-3 2 3 16,0-2-5-16,-3 2 2 15,-2-3 2-15,-1 3-3 16,-5 0-2-16,-2-4 0 0,-1 4 0 16,0-1-7-16,-5 1 6 15,0-2 0-15,-3 1 3 16,0 1 1-16,-4-4-1 16,5 3 2-16,-4-3 13 15,3 1 8-15,-1-1 6 16,2 0 6-16,0 0 10 0,1-1 5 15,4 2-7-15,0-2-2 16,5 3-1-16,0-1-4 16,2 1-1-16,2 1-6 15,2-1-2-15,2 1-6 0,0 1-2 16,-1-2 0 0,2 2-2-16,1 0-4 0,1 0-6 15,0 0 3-15,0 0-4 16,3 0-4-16,3 2-2 15,2-2 3-15,3 1 2 16,6 1-3-16,1-2 1 16,5 0 0-16,1 1 3 0,3 1-2 15,1-2-2-15,-3 1 1 16,1 2-3-16,-4 0 0 16,0 2-2-16,-7 1 0 15,-3 1 17-15,-6 4 15 16,-4 0 13-16,-5 4 16 15,-4 3 9-15,-3 1 6 0,0 0-7 16,-1 3-11-16,-2-3-10 16,2-1-15-16,1 0-7 15,0-3-7-15,0-2-6 16,2 1-6-16,-1-1-9 16,1-1-75-16,0 1-176 15,-3-1-98-15,1 4-48 16,-1 0-24-16,1 5-12 0</inkml:trace>
  <inkml:trace contextRef="#ctx0" brushRef="#br2" timeOffset="-103397.94">14815 15838 93 0,'0'-18'153'0,"0"0"6"16,0 0 10-16,2 2 13 15,-1-1 19-15,-1 2 9 16,0 3-3-16,0 3-13 15,0 3-22-15,0 6-12 16,-1 6-17-16,-1 9-20 0,0 8-14 16,1 4-6-16,1 6-6 15,0 4-22-15,1 1-20 16,-1 1-10-16,2 0-10 16,-2 3-4-16,0-4-2 15,0 1-7-15,-2-4 3 16,-1-2-1-16,2-3-5 15,-3-2-4-15,1-3-1 16,1-5-1-16,-2-2-5 0,3-4 0 16,-1 0-2-16,0-5 0 15,2-2-6-15,0 1-3 16,0-4-5-16,2 2-73 16,0-1-166-16,-1-1-148 0,2 0-77 15,-3 1-38-15,-3-1-17 16,0-1 58-16</inkml:trace>
  <inkml:trace contextRef="#ctx0" brushRef="#br2" timeOffset="-102630.99">14675 16460 35 0,'-9'-5'214'0,"3"-1"1"0,-2 2-7 15,2 0-5-15,3 1-28 16,1 1-29-16,1 2-37 15,2-3-35-15,1-1-26 16,4-2-16-16,0 2-11 16,4-4-8-16,1 1-5 15,3-2 4-15,2 0 1 0,1-2 4 16,2 2 0-16,0 1 3 16,0-1 0-16,0 1-2 15,-5 5-1-15,-1 0-3 16,1 4 3-16,-3 2 4 15,-4 4 3-15,-3 8 9 16,-4-1 4-16,-4 6 8 0,-3 1 0 16,-1 4-1-16,-4 1 1 15,-1-2-3-15,0 1 4 16,1-1 3-16,1-4 10 16,3-4 7-16,0-4 5 15,5-2-3-15,1-3-6 16,6-4-8-16,5-3-14 15,2-5-16-15,6 0-8 16,2-5-6-16,3 0-7 0,0-2-4 16,4 2 6-16,-5 0 4 15,-1 1 1-15,-4 2-2 16,0 1 3-16,-7 5-2 16,0-2-48-16,-2 6-100 15,-4 1-151-15,-1 4-108 16,-1-1-53-16,-1 0-28 15,0-1 25-15,0-1 87 0</inkml:trace>
  <inkml:trace contextRef="#ctx0" brushRef="#br2" timeOffset="-102115.94">15104 16361 95 0,'0'-12'238'16,"-3"4"1"-16,3 0 12 15,-1 2 4-15,1 2-10 0,-2-1-24 16,1 2-32-16,1 0-32 16,-2 2-30-16,0 0-27 15,-1 1-24-15,0 1-17 16,-2 0-15-16,2 2-6 15,0 2-3-15,3 1 1 16,0 1 5-16,3 1 3 0,0 2 2 16,5 0 1-16,0 2 1 15,4-2-2-15,0 0-1 16,2 2-4-16,2-1 1 16,1 2 3-16,-1 3-1 15,3-1 2-15,-2 1 2 16,1-1 2-16,-4 2 1 15,-2-1 7-15,-4 0 6 16,-3 0 10-16,-5 1 1 0,-5-2-2 16,-3 2-5-16,-4-2-13 15,1-2-17-15,-4-2-17 16,1-1-7-16,0-3-13 16,-2-7-24-16,5-3-80 15,0-9-139-15,3-4-197 0,4-7-113 16,0-6-58-16,4-4-15 15,0-1 64-15,2-1 131 16</inkml:trace>
  <inkml:trace contextRef="#ctx0" brushRef="#br2" timeOffset="-101933.26">15218 16157 56 0,'21'-19'94'0,"-3"4"-11"16,2 3-29-16,-2 3-15 15,-3 3-14-15,-1 3-11 16,-4 6-73-16,-6 3-39 0,0 2-20 16</inkml:trace>
  <inkml:trace contextRef="#ctx0" brushRef="#br2" timeOffset="-101513.94">15330 16474 28 0,'2'3'137'0,"0"1"-11"16,-1 3 9-16,2-1 23 15,1 3 24-15,-4 1 6 16,0 1-2-16,0 2-13 16,-4 1-16-16,1-1-17 15,-2-1-24-15,2 0-7 16,-2-2-3-16,-1-3-7 15,0-4-4-15,1-3-16 0,2-6-16 16,1-5-22-16,2-2-19 16,3-5-13-16,4-4-8 15,2 0 2-15,2 1-6 16,1 3-4-16,-2 3-9 16,0 5-55-16,0 3-116 15,-1 3-132-15,-3 4-68 0,-3 4-36 16,1-1-12-16,-3 2 50 15</inkml:trace>
  <inkml:trace contextRef="#ctx0" brushRef="#br2" timeOffset="-100880.93">15555 16419 231 0,'-3'-11'299'0,"0"1"-3"15,1-1-7-15,0 2-12 16,1 1-41-16,1-1-38 16,0 1-41-16,1 1-36 15,-1 2-26-15,2 0-17 16,0 2-5-16,-2-1-5 16,1 1-8-16,-1 1-4 0,0 1 1 15,0 1 6-15,0-2-5 16,0 1 4-16,0 1 0 15,0 0 2-15,0 0 1 16,2 3 0-16,-1 1 5 16,4 2 6-16,-1 5 12 15,1 3 19-15,0 5 13 16,0 4 4-16,1 0 0 0,2 6-2 16,-2 2-14-16,1 1-20 15,-1 2-18-15,3 0-13 16,-2 3-13-16,-1-4-9 15,1-1-6-15,-3-4-6 0,0-3-4 16,0-5-3-16,-3-4-2 16,3-2-4-16,-1-6-4 15,0-1-2-15,2-6-6 16,1-2-19-16,-1-6-106 0,0 0-217 16,-4-1-218-16,-2 3-116 15,-7 2-59-15,-3 6-13 16,-4 1 86-16,-8 7 210 15</inkml:trace>
  <inkml:trace contextRef="#ctx0" brushRef="#br2" timeOffset="-69670.93">13234 17716 58 0,'2'-10'129'0,"-2"-1"-12"16,-2 1-16-16,1 1-21 0,-3-2-18 15,1 4-18-15,0-3-7 16,-3 5-15-16,3-2-5 16,1 2 0-16,-1 2-4 15,0-2-3-15,1 2-9 0,-1 2 3 16,3-1-2-16,-2 1-1 16,1 1-4-16,-1 0-1 0,2 0 1 15,-1 0-2-15,-1 0-5 16,2 0 3-16,0 0 4 15,0 0-2-15,0 0 5 16,-2 0 1-16,2 1 2 0,0-1-5 16,-2 0-4-16,0 2 2 15,2-2 1-15,0 0-1 16,0 1 4-16,0-1 0 16,0 0 4-16,0 0-1 0,0 0 1 15,0 0 1-15,0 0-2 16,0 1 3-16,0-1-6 0,0 2-1 15,0-2 3-15,0 0 1 16,0 1-3-16,-1 1 1 16,1-2 3-16,0 3-4 15,0-1-5-15,-2-2-1 0,0 2 7 16,2 1 3-16,-1-1-2 16,-1 0 5-16,2-1 1 15,-2 3-3-15,2-1-7 0,-1-1-2 16,-1 3 0-16,2 0 4 15,-3 2 2-15,1-1 6 16,1 1 3-16,-1 1 0 16,-1-1-1-16,3 2-3 0,-2-2-4 15,2 2 1-15,0-2 1 16,2 1 0-16,-2-3 5 16,2 3 5-16,-1-2 4 15,-1-2-1-15,2 2-1 0,-1-1 1 16,1 0-7-16,0 0 0 15,-1-1-2-15,2 1 0 16,-1 0 0-16,0 0-7 16,-1-1 3-16,3 1-2 0,-3-2-3 15,1-1 5-15,0 1-4 16,0 0 1-16,1 0-2 16,-1 0-2-16,1 0 4 0,-1 0-6 15,-1-2 0-15,3 3 5 16,0-1-1-16,0 0 5 15,1 0-3-15,2 1 6 16,-1-1-1-16,4 2-3 16,2-3 4-16,1 3 24 0,3-2 21 15,1 1 16-15,4-4 17 16,2 0 9-16,2 0 2 16,3-2-23-16,4-1-21 15,-1-1-18-15,3-1-21 0,1 0-18 16,2-1 0-16,-1-1-9 15,-1 0 0-15,4 2 2 16,-4-1 9-16,0 3 4 16,0 1 2-16,-2-2 0 0,0 4-2 15,-1 0-2-15,3 0 3 16,1 0 3-16,-1 4-4 16,1-4 4-16,4 2 1 15,2 1 0-15,3-3-1 0,2 1-4 16,1-1 2-16,3 0-3 15,1 0-1-15,-1-1-1 16,1-2 1-16,-3 1-4 0,-1-3 2 16,-2 2-1-16,-2-2 3 15,-2 1-4-15,-2 1 4 16,-2 1-4-16,3 0-4 16,-3 1 16-16,-2-1 4 15,3 2 2-15,-3 0 3 0,3 2 4 16,-2-1 2-16,-1 1-12 15,1 0-4-15,0 1-2 16,-1 1 0-16,1-1-1 16,-1-1-1-16,3 1-2 0,-4-3 7 15,0 1-2-15,-2-1-2 16,-1 0-1-16,-2 0 2 16,0 0-1-16,-1 0-1 15,-3 0-1-15,1 0-1 0,-1-1-1 16,1 1-3-16,0-3 3 15,-1 1 0-15,3-1 0 16,-1-1 0-16,-3 1 2 0,2 1 2 16,-4-1-8-16,0-1 2 15,-1 4-1-15,-1-3 3 16,-4 1 0-16,1 2 0 16,-6 0 5-16,-2 0-2 0,2 0-3 15,-4 0-3-15,1 0 6 16,-4 0 20-16,2 0 14 15,-1 0 5-15,2-2 4 16,1-1 4-16,-2 1-2 16,-1-1-20-16,2-1-11 0,-3 0-8 15,3-1 12-15,0-1 5 16,-2-1 7-16,-1 2 0 16,2-3 5-16,0-1-2 0,-1 1-5 15,-1-3-9-15,0 2-5 16,2-1-2-16,-2-1-1 15,0-1 2-15,0 2-4 0,1-2 2 16,-2-2-1-16,2 4 1 16,-3-2 1-16,0 3 8 15,0-1 2-15,0 2-1 16,-1 1 6-16,0 2-1 0,-1 1 0 16,-1-1-3-16,2 2-4 15,-1 1-1-15,-1 2-6 16,2-2-5-16,-2 2-3 0,0 2-3 15,0 0 1-15,0 1-2 16,0 2 4-16,0 2 5 16,0 2 1-16,-2 0 3 0,1 0-2 15,-2 1 2-15,-1 1-3 16,0-1 2-16,-3 0-2 16,3 2 0-16,-1-5 8 15,2 3 1-15,-2-4 5 0,3 2-1 16,-1-1 1-16,0-2-2 15,1-1-3-15,-1 0-5 16,1 1-5-16,0-3-3 0,0 0-1 16,-1 1-2-16,1 1 2 15,-1-3 3-15,2 3 6 16,1-4 2-16,-2 0 3 16,0 3 2-16,2-3-2 0,0 0-1 15,0 0 3-15,0 0 4 16,0-3-3-16,0 3-3 15,0-4 2-15,2-1-4 0,0 2-7 16,-1-1-6-16,1-2-3 16,1 0-1-16,0 0-2 15,1 0-1-15,-2 2 0 16,1-2-3-16,-1 1 3 0,1 0-1 16,0 0-2-16,-1 0 1 15,0 3 2-15,-1-3 0 16,2 2 0-16,-1-1 2 15,-2 1 1-15,2 1-4 0,-1 2 1 16,-1-2 0-16,2 2-2 16,-2-1 1-16,0-1 0 15,0 2 3-15,0 0-4 0,0 0 1 16,0 0 0-16,-2 0-2 16,2 2 3-16,-3-1-1 15,1 1 2-15,-1 0-1 0,-2 1 3 16,1 2-1-16,-1 2 0 15,-3 0-2-15,0 0 0 16,0 2 3-16,0 0 1 16,-1 2-2-16,1-3 3 0,-2 4 2 15,1-3-3-15,3 1-2 16,-1-3 3-16,1 1 2 16,1 1 2-16,-2-3-1 15,3 0 5-15,1-2 4 16,0 0 0-16,0-2-1 0,1 1 0 15,0-1-1-15,1-2-2 16,-1 0-1-16,2 0-3 16,-1 0-5-16,-1 2-1 0,-1 1-3 15,-1-3 0-15,0 0 1 16,-1 2-2-16,1-2-2 16,0 2 6-16,0-2-3 15,-4 1 0-15,3 1-2 0,0-2 2 16,1 2 0-16,-1-2-2 15,0 0 2-15,-3 0 1 16,2 0 2-16,0 0-2 16,-2 0 3-16,-2 0-4 0,-1 0 1 15,1 0-1-15,0 0 1 16,-1-2-2-16,-2 2 1 16,0-2 2-16,0 1 1 15,1-1-2-15,-1 0-1 0,-1-1 0 16,1 1 0-16,1-1 0 15,-4-1-1-15,3 1-2 16,-1-1 2-16,1 1-1 0,-2 0-3 16,0 0 1-16,0 0 2 15,0 3 0-15,-2-1-1 16,1 1 1-16,1 0 2 16,-2 0 1-16,2 0-1 0,0 0 0 15,-2 0 1-15,1 0 3 16,1 0-3-16,-2 0-1 15,0 0-3-15,0 0 3 16,1 1-2-16,-1-1-2 16,-1 1 1-16,1 1 2 0,1 1 1 15,-1-1-3-15,2-1 1 16,-2 1 2-16,3 1 2 16,-2-1-2-16,3 0 0 0,-1-1 2 15,1 3-4-15,0-3 0 16,0 1-2-16,0 0 1 15,1 1 0-15,-1-1 1 16,-1-2-2-16,1 2 4 0,-1-2 0 16,1 1 0-16,1 1-1 15,0 0-2-15,0-2-3 16,-2 3-8-16,2-3-2 16,-2 0 2-16,2 2-1 0,-4-2 1 15,2 2 6-15,-2-1 6 16,1-1 2-16,-3 4 0 15,0-3 0-15,-1 1 2 0,-1 0 0 16,2 1 1-16,-4 0 0 16,4 0-2-16,-2 0 4 15,1 0-3-15,2 0 2 16,0 0-2-16,0-1-1 16,0 1-1-16,0 0 0 0,-1-2 1 15,0 2 1-15,2 0-2 16,-5 0 0-16,2 0 1 15,0-1 2-15,0 3-2 16,2-3-1-16,-4 1 0 0,3 1-2 16,-3-4-1-16,0 3 0 15,3-3 2-15,-2 0 1 16,3 0 0-16,-1 0 4 16,1 0-4-16,0 0 0 0,3-3 2 15,-2 3-2-15,3 0 1 16,0-2-3-16,-1 2 2 15,0 0-1-15,0 2-3 16,-1-2 2-16,0 0 2 0,0 3-2 16,-2-3 4-16,-1 0-4 15,-2 4 2-15,1 1-1 16,0 0 1-16,0 4-1 0,1 1 0 16,1-3 1-16,0-7-1 15,3-2 0-15,-3 1-3 0,-1-1 4 16,2-1 0-16,-1 2-2 15,-2-4 2-15,2 1-2 0,-1 1-1 16,1 1 1-16,2-2 0 16,-3 3 0-16,0-1-1 15,-1 2 2-15,1 0-1 0,-3 4 0 16,2-1-2-16,0-1 1 16,0-1 10-16,0 1 3 15,0-2 3-15,0 1 5 0,0-1 1 16,1-3 1-16,1 0-12 15,0 3-3-15,-1 0-3 16,0 3-2-16,2-1 0 0,0-2 0 16,2 1 2-16,0 4 0 15,2-2 0-15,-1-1-1 0,1 0 0 16,1-4-1-16,-1 4-2 16,0 0 2-16,1-4 2 0,-1-1 3 15,2 3-4-15,0 3-1 16,1 2 1-16,1 2-1 0,0-4 0 15,3 0-1-15,-2-1 1 0,0-1 0 16,1 3 4-16,0 1-2 0,-4-2-2 16,4-1-2-16,-2 0 2 0,-2-2-3 15,1 3 2-15,1-6-1 0,2-2 1 16,-2-4 2-16,-1-2 1 16,1 4-2-16,1-1 0 15,-1 1 4-15,2-1-2 16,1 3 0-16,1-2 0 0,0 2 0 15,1-2-2-15,0 2-2 16,1-2 0-16,1-2 0 16,-1 2 3-16,2-4-1 15,0 2 3-15,0 1-3 0,0-2 0 16,0 3 0-16,0-3-2 16,0 1 1-16,0 1-2 15,0 0 0-15,-2-1 2 0,2 2 0 16,-4 0-1-16,3-1-1 15,-3 4 5-15,1-3-1 16,1 2 2-16,-1 0 0 16,0 0-2-16,-2 2 2 0,2-1-3 15,-3 1 0-15,3-2-1 16,0 2 1-16,1 0 2 16,0 2-2-16,-1-1 2 0,2 1-2 15,-1-1 2-15,2 1-4 16,0 1-2-16,0-2 2 15,0 2-2-15,0 0 4 16,0 0 0-16,0 0-1 16,0 0 0-16,0 2 0 0,2-2 0 15,-1 3-1-15,1-2 2 16,-1 2-1-16,1 2 2 16,1-1 1-16,2 2-2 0,1 0 1 15,-3-1 1-15,2 4-2 16,-2-1-1-16,2 1 1 15,-2-1 1-15,2 3 0 16,1 1-1-16,-1-1 1 0,0 1 1 16,0-3-4-16,-2 1 2 15,0 0-1-15,0-2 1 16,1-1 1-16,-2-1 2 16,1 0-1-16,-1 0-2 0,-1 0 0 15,1 1 0-15,1 5-2 16,-1 0-1-16,0 1 3 0,-1-1 2 15,2-3-1-15,-1 0-2 0,1-1 1 16,-3-3 0-16,4 2 1 0,-2 0-1 16,0-2 0-16,-1 0 2 0,2-2-4 15,-1 2-24-15,3-2-103 0,-2 1-229 16,2-1-138-16,-5-3-78 0,3-6-38 16,-3-9 4-16,0-6 92 15</inkml:trace>
  <inkml:trace contextRef="#ctx0" brushRef="#br2" timeOffset="-57791.19">18424 15358 90 0,'4'-15'92'0,"1"2"6"15,0 3-2-15,-1-2-13 16,0 7-17-16,-3 0-12 16,1 5-12-16,-1 6-12 0,-1 10-5 15,-3 9 24-15,2 9 35 16,-3 10 43-16,0 8 42 16,4 6 27-16,0 3 15 15,0 1 0-15,2 5-12 16,0-2-21-16,0 4-24 15,0-1-13-15,-2-2-11 16,1 1-2-16,-1 1-14 0,-1-3-13 16,-1-1-8-16,-2-1-18 15,0-3-14-15,0-2-19 16,0-5-13-16,1-5-12 16,0-6-4-16,1-6-8 15,1-6-1-15,-1-5 1 16,2-5 0-16,0-4-4 15,0-3-1-15,2-6 1 0,1-2-1 16,0-5-2-16,2-5-3 16,0-1-29-16,-2-3-88 15,1-1-143-15,-4-3-162 16,-4 2-89-16,-2-3-42 16,-7-1 7-16,-4-2 73 15</inkml:trace>
  <inkml:trace contextRef="#ctx0" brushRef="#br2" timeOffset="-57023.08">18127 15105 24 0,'-7'0'28'0,"-3"4"-12"0,-7 2 6 15,-1 2 11-15,-3-1 22 16,-5 1 13-16,0 2 16 16,-4 0 13-16,-2-2 2 15,-1 1 12-15,-1-4 6 16,1-1 3-16,0-1-8 15,1-2-9-15,1-1-8 0,2-1-21 16,1 0-22-16,3-2-12 16,-1 0-9-16,3-2-12 15,5 2-5-15,1 1-5 16,2-2-8-16,3 1-1 16,4 2-3-16,0 1 3 0,2-1 0 15,1-2 0 1,2 3 0-16,2 0 0 0,-3 0 2 15,3 0-4-15,-1 0 0 16,2 0-2-16,-2 0 3 16,2 0-3-16,2 0 2 15,0 3 4-15,-1-1 0 16,3 3 7-16,0 2-6 0,1-2-50 16,1 2-99-16,1 1-78 15,-1 1-44-15,0-2-27 16,3 1-8-16</inkml:trace>
  <inkml:trace contextRef="#ctx0" brushRef="#br2" timeOffset="-56374.06">17339 15155 5 0,'-3'7'27'16,"0"-4"1"-16,1 2-6 16,-1-3 1-16,3 1 5 15,0 2 7-15,3-2 15 0,1 1 25 16,2 2 30-16,0-1 26 16,7-1 12-16,-2 2 1 15,1-1-7-15,3 1-10 16,0 1-14-16,1 0-19 15,5 0-10-15,-2 1-7 16,3-3-6-16,0 3-15 0,3-2-15 16,-4 0-12-16,0-2-9 15,-3 2-10-15,-2-1-3 16,-2-2-6-16,-2 1-1 16,-4-1-4-16,-1 2 4 15,-5 0-39-15,-4 0-151 16,-9 7-78-16,-8-3-42 15,-8 3-20-15,-12 2-13 0</inkml:trace>
  <inkml:trace contextRef="#ctx0" brushRef="#br2" timeOffset="-40759.9">16001 15598 1 0,'26'0'10'0,"17"-2"-6"15,14 1-3-15,12 1-2 0,14-1 1 16,10-2 0-16,9 3 0 16,3 0 0-16,2-3 3 15,-1 3 3-15,-6 0-4 16,-5-2-4-16,-13 1 4 15,-9 1-4-15,-12-2 4 16,-11 2 3-16,-13-1 15 16,-10-1 7-16,-9-1 0 15,-17 3 5-15,-14 0 4 16,-20 2-4-16,-19 2-12 0,-19 1-6 16,-27 5-2-16,-24 0-8 15,-22 2 5-15,-21 2 3 16,-16 0 2-16,-4-2-2 15,10 1 6-15,12-3 4 16,19 2-12-16,18-2-2 16,20 0 0-16,17-2-4 15,15 0-1-15,21-1 1 16,11 1 0-16,20 0 3 16,17-4-3-16,24 0 7 0,23-3-2 15,19-3-2-15,26-3 1 16,23-3-7-16,17-2-4 15,14-1-4-15,8 1-4 16,-3 0 1-16,1 1-3 16,-8-1 5-16,-9 2 6 15,-7 1-2-15,-9 0 4 16,-13 1 0-16,-11 1-1 0,-11 1-5 16,-11 1 1-16,-11-2 4 15,-11 2-5-15,-9 1 5 16,-10 1 1-16,-12-2-2 15,-15 2 4-15,-15 1 2 16,-23 1 1-16,-21 2 4 16,-19 0-4-16,-26 2-1 15,-17-1 7-15,-25 1-2 16,-20-1-3-16,-24-1 1 0,-12-1 2 16,-3 1-4-16,7-3-12 15,16-3-1-15,26 3 0 16,23-3-1-16,30-1 3 15,28 2 8-15,27-1-2 16,27 0 4-16,37-2 1 16,30 2 1-16,39 1-3 15,32 2 4-15,30 2 1 16,19 3-7-16,11 2-1 0,2 1 0 16,-6 1 4-16,-8 0-4 15,-10-4 0-15,-11 0 5 16,-13-2-1-16,-11-3-4 15,-14-3-3-15,-13-2-2 16,-13 1-1-16,-14-5 3 16,-9 2-3-16,-13-4 0 15,-14 4 0-15,-14-2-2 16,-16 1 5-16,-18 3 2 0,-21 2 1 16,-18-1 1-16,-22 4 6 15,-21 2 0-15,-23 0-9 16,-24 3 5-16,-20 0 12 15,-18-1-1-15,-10 2 3 16,-1 0-5-16,8-1 3 16,16-1-17-16,26 1-9 15,20-2-5-15,28 0 0 0,28 0 4 16,28-2 10-16,37 0 6 16,39-1 6-16,43-1 4 15,49 0-2-15,46-2-8 16,35 0-8-16,20 1 0 15,6 2-2-15,-8 2-4 16,-20 1-1-16,-23 0 4 16,-20-2 15-16,-22 2 6 15,-20 0 6-15,-22 0 3 0,-21-3 4 16,-21 0-1-16,-17 0-14 16,-24-1-19-16,-22-1-13 15,-21 0-8-15,-24 2 7 16,-18 2 0-16,-23 0 3 15,-19-1 10-15,-23 3 2 16,-18 0 11-16,-14-1 1 16,-12 2 5-16,5-2-2 15,7-1 5-15,12 0 3 0,18-2-10 16,22 0 0-16,20 0-1 16,23 0-4-16,26-2-1 15,24 2 2-15,28-2 0 16,29-1-8-16,25-1-4 15,25 3 3-15,24-1-3 16,21 2-5-16,19 0 2 16,10 3 5-16,1-1 5 0,-8 0 0 15,-12 1-2 1,-13-1 3-16,-17-2 0 0,-15 2-1 16,-14-2-4-16,-18-2 2 15,-17 2 2-15,-16-5 2 16,-18 1 0-16,-21 0-5 15,-21-3 5-15,-24 3 0 16,-28-2 4-16,-24 2-9 16,-27 1-2-16,-25 0 8 15,-17-1 6-15,-15 0-1 0,-4 1-1 16,4-1 1-16,17-1 4 16,18 2-8-16,17-1-9 15,24 1 2-15,22 1-1 16,21 2 2-16,25 2 4 15,25 0 5-15,26 0 7 16,27 1-4-16,30 2 1 16,29 2 7-16,29-1-9 15,22 2-4-15,18 2-9 0,11 0-1 16,10 2 3-16,-5 1-5 16,-3-3 4-16,-14-1-1 15,-10 0 3-15,-13-1 3 16,-13-1-2-16,-14-2 9 15,-12 1 9-15,-14-3 5 16,-14 0 5-16,-11-3-3 0,-12 0 3 16,-15-3-14-16,-11-1-11 15,-19-3-14-15,-14 1-10 16,-22 2-1-16,-20-2 0 16,-20 3 5-16,-24 1 2 15,-21-1 7-15,-27 2 5 16,-22-1 11-16,-25 1 0 15,-10-2 1-15,-8 1 2 16,8-1 0-16,19 2 1 16,24 1-10-16,23 0-6 0,31 3 0 15,26 0 2-15,28 3 2 16,24 0 5-16,31 3 2 16,26-2 6-16,27 0 1 15,26 0-6-15,22-2-6 16,20 0-6-16,13-5-6 15,15 0-1-15,9 0-1 16,7-5 3-16,-3 1 3 16,-5-1 5-16,-7-2 3 15,-10-1-10-15,-12 3 11 0,-10-1 11 16,-14 0 4-16,-12 1 1 16,-16 1 2-16,-13-1 6 15,-11 2-12-15,-18 2-10 16,-10-1-8-16,-18 1-3 15,-20 0-8-15,-21 2-1 16,-22 0 0-16,-29 3 3 16,-24 1-1-16,-34 0-3 0,-28-1 9 15,-28-1 11-15,-22-2 8 16,-19 1 0-16,-1-4-1 16,11 0 3-16,27-1-5 15,31-3-10-15,27 1-3 16,33 1-1-16,26 0 5 15,27-1-1-15,24 1 7 16,24 1-1-16,25-2 3 16,23 2-5-16,22-1 6 0,22 4 4 15,21-3-9-15,21 3-4 16,19 0-5-16,22 0-2 16,21 3 2-16,9-3-5 15,-4 4 3-15,-11-1 5 16,-16 0 4-16,-13-1-7 15,-17 3-5-15,-14-3 16 16,-17 1 4-16,-16-1 5 16,-16-1 7-16,-19 0 5 0,-12-1-1 15,-24 0-23-15,-20 0-9 16,-21 0-4-16,-23 0-5 16,-27 2-5-16,-26-1 5 15,-28-1 11-15,-30 0-3 16,-19-1 9-16,-15-1 5 15,-5 1 5-15,5-2-6 16,22 0 2-16,23 1 9 16,24-3-7-16,28 5-4 0,28-2 5 15,29 2-2-15,27 2-3 16,27-2 1-16,29 5-2 16,30-3 2-16,28 3-10 15,26 0-1-15,19 3 3 16,9 2-2-16,8-2 0 15,-4 3-1-15,-10-2 2 16,-11 1 4-16,-14-3-3 16,-16 1 0-16,-13-4-1 0,-18-1-1 15,-15 0 4 1,-19-1-3-16,-19-1 1 0,-24-1 6 16,-22-1-2-16,-23-1 1 15,-22 2 0-15,-26-1 2 16,-22-1-3-16,-23 0-10 15,-20 0 9-15,-9-1 8 16,3-2 0-16,8 2 5 16,13-4-2-16,21-3 11 15,19 3-11-15,20 1-4 0,22-1-4 16,22 4 2-16,19-2-2 16,24 2 0-16,22 2-2 15,22 1-5-15,20 0-3 16,17 0-7-16,15 1 1 15,19 2-2-15,14 0 2 16,6 0 1-16,0-1 8 16,0 1 0-16,-5-3 1 0,-7 0-1 15,-6 0 11 1,-12-3 4-16,-10 0 7 0,-13-2 2 16,-11 2-4-16,-10-1 5 15,-12 1-11-15,-10-2-2 16,-9 2-8-16,-6 2-3 15,-9-1-2-15,-9 1 1 16,-8 1-2-16,-14-1-9 16,-17-1-5-16,-16 2-4 15,-18 0 10-15,-16 0-3 0,-18 0 1 16,-26-3 4-16,-23 1 3 16,-22-3-5-16,-14-2 3 15,-2 2 7-15,10-2 4 16,14 1 4-16,16-1 7 15,20 2 7-15,22 1-6 16,16-1-4-16,20 2-4 16,19 2-1-16,14 1-3 0,19 1 3 15,17 2-2 1,17 0-1-16,18 0-4 0,18 2-1 16,24-2 3-16,20 3-7 15,28-1 4-15,20 1-2 16,15 1 6-16,3-3-1 15,-3 0-4-15,-8 1 1 16,-9-3 14-16,-11 1 3 16,-14 0 2-16,-8-2 5 15,-13 1 4-15,-11-1 8 0,-13-1-12 16,-10 1-5-16,-14-1-5 16,-8 0-2-16,-9 0-2 15,-9 2-2-15,-5-2-9 16,-5 0 4-16,-5 2-2 15,-9-2 2-15,-10 1 1 16,-13 1-5-16,-12-1 6 16,-15 1-2-16,-18 1-8 15,-14-2-8-15,-18 2-4 16,-19-3 4-16,-18 0 0 0,-17 0-4 16,-12-3 4-16,-3 3 14 15,2 0 6-15,8 0 5 16,10 3-1-16,16 0 9 15,14 0 5-15,17 2-6 16,14-1-5-16,20 2-2 16,13-1 1-16,19 0-2 15,15-1 0-15,20 1 0 0,17-2-7 16,22-1-10-16,21-4-4 16,19-3-7-16,21-1 1 15,18 0 0-15,13-4 6 16,9 2 1-16,-4-3 11 15,-1 2-2-15,-7 0-4 16,-3 0 9-16,-7 0 10 16,-10 1 5-16,-8-1-3 0,-12 1 5 15,-13 2 7-15,-9 0-6 16,-11 0-12-16,-10 0 2 16,-7 0 0-16,-10 2-4 15,-11-1-7-15,-7 3-6 16,-12-3 4-16,-12 1-7 15,-13 1-2-15,-15 3-7 16,-17 0-2-16,-16 0 4 16,-17 3 5-16,-19 1 2 0,-17-1-2 15,-18-1 7-15,-8 3 2 16,1-1 5-16,6 0 4 16,8 1 5-16,11 0 8 15,10-1 2-15,17 2 0 16,13-1-5-16,18-2-4 15,11 2-5-15,14 0-8 16,13-1 3-16,12 3 0 16,14-3 1-16,19 0-2 0,20-4-6 15,22 0-3-15,23-5-3 16,23-2-1-16,20 0 0 16,15 0 1-16,5-4 3 15,-2 2 7-15,-3-2 1 16,-9 1-5-16,-5 2 11 15,-7-4 9-15,-13 5 2 16,-10 0 4-16,-16 1-2 16,-13 1 6-16,-14 2-13 15,-21 3-10-15,-16 0 0 0,-20 5-5 16,-24 1-5-16,-20 4-3 16,-22 4 3-16,-20 1 1 15,-14 0 4-15,-14 0-2 16,-9-2 0-16,-1-3 1 15,0 2 6-15,2-5 1 16,6 0-1-16,9-3 10 16,13 0 2-16,13-1 6 15,15-3-4-15,16 0-5 16,14 0-1-16,16 0-6 0,22 0 5 16,22-2-7-16,20 1-8 15,24-1 2-15,26-1-2 16,21-1 0-16,18 1-6 15,9-2 7-15,5 0-1 16,-7 0-1-16,-6 1 7 16,-11-2 8-16,-8 0 7 15,-12 1 0-15,-15-1 5 0,-13 1 8 16,-12-1-11-16,-14 0-6 16,-15 2-9-16,-17-1-2 15,-22 5-11-15,-22 3-7 16,-27 5 5-16,-27 4 4 15,-27 4 4-15,-26 3 1 16,-27 6 9-16,-14 0 12 16,-9 5 2-16,14-3-1 0,19-5 3 15,25-1 2-15,28-4 3 16,23-6-10-16,29-3-6 16,24-3-1-16,28-3-10 15,30-5-8-15,25-5-2 16,26-1-4-16,22-1-3 15,14-3 2-15,11-3 3 16,4 0 3-16,-4 4 5 16,-3-2 3-16,-8 2-2 15,-8-1-5-15,-9 2 1 0,-15 1 16 16,-9 2 5-16,-16 2 2 16,-10 2 6-16,-10-1 5 15,-10 2-3-15,-9 1-15 16,-10 2-21-16,-13 2-6 15,-13 0-4-15,-14 1 3 16,-17 4 4-16,-16 1 4 16,-15 2 11-16,-13 1 9 15,-10-1 2-15,-6 1-8 0,-3-2-2 16,8-2-4-16,9 1-1 16,12-3 2-16,20-1 1 15,19-1 2-15,20-3 3 16,28 0 5-16,24-3 2 15,23-3-4-15,17-2 4 16,16-1-1-16,10 0 0 16,5-1-7-16,4-2-5 0,-3 0 10 15,-7 1 1-15,-9 2 7 16,-9 0 2-16,-12 2 3 16,-12 1 4-16,-12 2-8 15,-9-1-12-15,-13 3-4 16,-10 2-4-16,-11 4-2 15,-16 1-9-15,-15 3-1 16,-12 4 7-16,-15-1-1 0,-7 3 2 16,-3-1-2-16,-3-1 11 15,7-4 3-15,8 0-2 16,15-1 5-16,20-2 0 16,13-1 2-16,18-2 0 15,13-2 0-15,14 0-50 16,5-2-52-16,2-1-28 15,-7-3-18-15</inkml:trace>
  <inkml:trace contextRef="#ctx0" brushRef="#br2" timeOffset="2432">7748 825 20 0,'-8'-4'231'15,"3"0"15"-15,-1 1 22 0,-2-1 16 16,2 1 1-16,-1-1-17 0,2 2-32 15,2-1-34-15,0 2-38 16,0-1-34-16,0 0-32 0,3 2-22 16,-1-1-14-16,1 1-11 0,1-2-9 15,1 2-9-15,2-2-11 16,4-1-6-16,2-1-6 0,5 1-9 16,0-2 0-16,4 3-2 0,1-5-3 15,2 4-1-15,2-2 0 16,0 5 3-16,-2-3-1 0,2 6-3 15,-1 0 0-15,-4 1 1 0,-1 4-4 16,-4 2 1-16,-5 1 1 16,-4 4 4-16,-5 1 2 0,-5 4-3 15,-6 2 7-15,-6-1 2 0,-5 2-2 16,-1-1 1-16,-2-2 2 16,3-2-4-16,0-2 2 0,6-3 7 15,2-5 15-15,6-1 8 0,3-5 8 16,5-2 6-16,5-7 0 0,8-3-2 15,6-3-16-15,6-1-5 16,2 1-8-16,3 0-4 0,0 3 1 16,0-2-5-16,0 7-1 0,0 1 4 15,-2 6 5-15,-1 3 13 16,-6 5 21-16,-2 6 21 0,-8 3 23 16,-6 4 11-16,-10 5 3 15,-6 1-3-15,-13 3-16 0,-6 0-22 16,-8-4-18-16,-6 1-16 15,-3-7-14-15,-4-2-25 0,3-6-40 16,1-9-62-16,3-7-62 0,3-5-65 16,9-3-88-16,4-3-129 15,9 2-93-15,3 1-2 0,8-2 18 16,5-3 46-16,4 3 78 0</inkml:trace>
  <inkml:trace contextRef="#ctx0" brushRef="#br2" timeOffset="3032.94">8124 803 93 0,'8'-18'273'0,"0"-3"58"16,-2 2 7-16,0-3-9 0,-1 0 16 16,-3-1 10-16,-2 5-16 0,-4-2-28 15,-1 3-34-15,-3 0-43 16,-4 2-51-16,-3 0-48 0,-3 2-33 16,-7 1-28-16,-2 0-22 0,-5 4-20 15,-2 2-12-15,-5 1-7 0,-1 2-9 16,0 3-3-16,-4 3-1 15,0 2 0-15,-1 4 0 0,1 3-1 16,1 0 1-16,2 4 1 16,5 2 2-16,1 3-3 0,5 6 0 15,5 3 0-15,7 5 0 0,4 2-3 16,6 6-1-16,5 0 0 16,5 7-4-16,4 3 2 0,7 2-2 15,4 0 0-15,5-3 3 16,5-1 0-16,3-3 3 15,6-2 2-15,4-6 4 0,4-8 7 16,1-4 8-16,3-7 12 16,0-7 15-16,-1-6 18 0,1-8 15 15,-2-8 11-15,-4-6 15 16,-5-9-2-16,-3-3-7 0,-5-8-13 16,-8-3-15-16,-4-6-15 15,-8-2-27-15,-5-4-9 0,-6 3-10 16,-1 3-16-16,-4 1-22 0,-5 9-54 15,2 1-120-15,-4 8-192 0,-5 7-214 16,0 8-108-16,5 6-40 16,0 5 19-16,14-2 102 0,7 5 185 15</inkml:trace>
  <inkml:trace contextRef="#ctx0" brushRef="#br2" timeOffset="3951.12">8732 1022 65 0,'27'-28'174'16,"3"0"-23"-16,2 0 1 15,1-1 19-15,2-2 10 0,-2 4 0 16,-4 4-10-16,-3-2 0 0,-5 7 2 16,-2 1 6-16,-6 2 13 0,-2 7 12 15,-5-1 3-15,-6 5-14 16,-3 2-33-16,-8 4-41 0,-8 5-41 16,-6 4-34-16,-2 2-21 15,-3 4-12-15,3 1-9 0,3 1-3 16,2-1-1-16,6 3-2 0,7 0-3 15,2-2 5-15,9 4 9 0,6 0 14 16,8-1 11-16,3-1 11 16,6 0 11-16,3 0 2 0,3-2-3 15,0 1-9-15,-1-1-11 0,0 3-2 16,-3-3-9-16,-2 1-2 16,-5-2 19-16,-7 0 22 0,-6 1 21 15,-10 3 12-15,-10-3 7 16,-11 0-1-16,-6-1-16 15,-9-1-21-15,1-7-20 0,-3-2-12 16,-2-8-21-16,5-8-31 16,3-2-45-16,5-7-45 0,5-4-69 15,7 1-93-15,3-5-144 16,5 3-136-16,7-1-46 0,5 1-1 16,7 1 41-16,5 1 74 0</inkml:trace>
  <inkml:trace contextRef="#ctx0" brushRef="#br2" timeOffset="4247.12">9548 748 12 0,'-12'-35'378'0,"-1"0"77"0,0 5 67 16,2 0 68-16,0 1-127 0,3 7-72 15,0 1-61-15,4 6-69 16,0 3-78-16,1 4-68 0,3 5-64 16,3 6-42-16,1 6-23 0,2 6-9 15,0 8 5-15,2 4 0 16,0 6-4-16,0 4-18 0,-3 6-30 16,1 1-50-16,0 4-60 15,-1 1-79-15,0 3-111 0,0 2-123 16,-2-1-44-16,-1 2 10 0,-1-5 43 15,-1-2 71-15</inkml:trace>
  <inkml:trace contextRef="#ctx0" brushRef="#br2" timeOffset="5315.77">9327 1223 256 0,'-16'-17'346'0,"2"-1"43"0,8-2-30 15,4 0-66-15,5 0-61 16,7-1-50-16,10-1-56 0,7 1-43 16,6 2-28-16,7 1-21 0,4 1-10 15,2 3-10-15,6-1-4 16,0 1 1-16,2 0-6 0,-3 3-3 16,-1-1-4-16,-4 1 0 0,-5 2 4 15,-5-1 10-15,-6 2 20 16,-4-1 32-16,-9 2 30 0,-1-2 31 15,-8 0 28-15,-6 2 16 16,-4-1 2-16,-6 0-12 0,-6 1-13 16,-2 2-12-16,-6 2-17 0,-2 3-11 15,0 3-13-15,-3 2-14 0,2 5-14 16,2 0-18-16,1 7-13 16,4-2-14-16,-1 6-8 0,6 4 0 15,1 0 4-15,5 3 5 0,3-1-1 16,4 0 3-16,3-1 0 15,3-2 0-15,5-4-6 0,3-2-5 16,2-3-1-16,3-3-1 0,2-5-1 16,1-6 2-16,0-6-1 0,0-5 0 15,0-6-2-15,0-6 0 16,-3-3-3-16,0-3 2 0,-3-4-3 16,-2 2-1-16,-4 2 1 0,-2 3-2 15,-1 3 2-15,-3 7-4 16,-3 6-2-16,-2 6-2 0,-3 11 2 15,-3 7-1-15,2 6-1 0,2 4 1 16,0 4 0-16,1 2 0 16,5-1-5-16,1-2-3 0,2 1-9 15,6-6-14-15,1-2-3 0,3-7-9 16,1-4 0-16,7-5-3 16,0-5 3-16,2-8 13 0,4-6 7 15,-3-5 6-15,2-5 6 0,-4-5 4 16,-3-4 5-16,-1-2 3 15,-4-3-2-15,-3-2 4 0,-6 1-1 16,0 3 1-16,-6 4 1 0,1 7-1 16,-6 5-1-16,0 5-2 0,-5 7-2 15,-2 4 1-15,-1 11-1 16,0 3 2-16,0 2 0 0,0 6 2 16,6 4 1-16,2-1-3 0,3 1-1 15,5-1 2-15,3 1 0 16,6 2 2-16,0-4-2 0,5 1 0 15,2 1 0-15,-1-2-6 0,2 1 1 16,0 0-9-16,2 0-9 16,-3 0-12-16,1-2-17 0,-2-1-24 15,-2-1-35-15,-1-1-35 16,-1-3-26-16,-2-4-34 0,-1-3-40 16,1-6-36-16,0-4-11 0,0-4 0 15,1-5 6-15,4-6 23 16,-2-6 39-16,0-3 44 0,1-4 36 15,-1-6 32-15,0-2 27 0,-4-5 38 16,0 0 35-16,-2-2 43 0,-1 1 34 16,-4-1 41-16,2 6 32 15,-4-3 27-15,1 8 15 0,-2 4 15 16,-1 5 5-16,-2 7-12 0,0 5-15 16,-2 8-21-16,-1 9-22 15,0 8-26-15,1 9-18 0,-1 5-7 16,3 7-14-16,0 5-9 0,2 3-10 15,1 4-10-15,0 2-13 16,2 0-19-16,-2 2-23 0,2-1-39 16,0-3-54-16,-1 1-80 0,-1-6-112 15,1-1-105-15,0-6-43 16,1-4 2-16,0-8 35 0,3-8 69 16</inkml:trace>
  <inkml:trace contextRef="#ctx0" brushRef="#br2" timeOffset="5488.41">10746 926 109 0,'-9'-3'355'0,"4"1"67"16,6-3 55-16,8-2-59 16,7-2-76-16,9 0-75 0,5-2-74 15,6-1-120-15,5-1-200 0,7-3-204 16,7 0-112-16,3-4-54 15,6-2-24-15,2-6 42 0</inkml:trace>
  <inkml:trace contextRef="#ctx0" brushRef="#br2" timeOffset="6715.48">11990 1015 116 0,'-3'-14'267'0,"3"-2"51"0,0-3-21 15,0-2-5-15,2-3-7 0,-1-1-2 16,1 1-11-16,-2-2-17 15,2 1-16-15,-2 4-27 0,-2-2-22 16,0 2-28-16,-4 4-25 0,-2 1-25 16,-6 3-25-16,-2 1-23 15,-5 3-20-15,-4 6-16 0,-2 2-12 16,-3 5-5-16,0 3-6 0,-1 3-3 16,2 4-2-16,4 2-2 15,4 1 1-15,2 3-1 0,8 4 0 16,5-2 1-16,6 2-1 0,6-2 0 15,5-1-4-15,5-1-4 16,5-3-5-16,4-5-6 0,2-2-3 16,3-4-3-16,0-4 4 0,-2-4 6 15,1-4 3-15,-4-4 10 0,-2 1 3 16,-5-4 6-16,-1 3 10 16,-4-1 15-16,-3 4 1 0,-1 2 2 15,-4 5 10-15,-3 6 10 16,-1 6-1-16,-2 9-1 0,-1 5 1 15,-1 7 4-15,-1 4-6 0,0 4-14 16,1 4-12-16,0 2-7 16,1 0-9-16,1 3-4 15,-1-1-4-15,0-4 3 0,-1-3-2 16,0-4-3-16,-4-6-1 16,-2-7-5-16,-2-6-6 0,-3-5-8 15,-2-10-2-15,-3-7-11 16,0-9-14-16,0-6-20 15,2-11-10-15,4-5-10 0,5-7 6 16,8-7 9-16,5 1 8 0,6 1 3 16,3 2-13-16,6 4-32 15,1 3-62-15,1 6-61 0,2 4-73 16,0 6-76-16,0 4-81 16,1 5-13-16,0 0 30 0,2-1 48 15,-2 3 72-15</inkml:trace>
  <inkml:trace contextRef="#ctx0" brushRef="#br2" timeOffset="7913.12">12357 811 216 0,'8'-13'331'0,"-2"0"36"16,-3-1 13-16,0 2-3 0,-3-1-17 16,-3 5-37-16,0 2-47 0,-1 1-50 15,-1 3-50-15,-2 3-41 0,3 3-33 16,-1 5-24-16,0 5-11 15,-1 4-8-15,1 3-7 0,2 1-6 16,1 5-4-16,1 0-10 16,2 1-6-16,1 2-7 0,1-1-5 15,2-3-3-15,1 1-3 0,2-7-1 16,0 0-2-16,6-5-1 0,-3-2 4 16,5-8-6-16,2-3-4 0,0-7-12 15,2-5-8-15,-2-4-12 16,0-5-6-16,-1-6-6 0,-4-4 4 15,1 0 3-15,-3-4 9 16,-3 0 10-16,-3 3 7 0,-1 0 6 16,-2 4 7-16,-2 3 10 0,0 2 5 15,0 9 3-15,-2 3-3 16,-1 6 6-16,0 6-6 0,-3 7-5 16,3 8-8-16,1 4 1 0,2 3 0 15,4 3-9-15,1 2-6 16,3 2-18-16,1-2-24 0,4-3-21 15,2-3-25-15,2 0-13 0,2-7-17 16,3-4-9-16,5-4-1 16,-2-7 4-16,5-3 4 0,0-8 8 15,0-2 13-15,0-6 21 0,2-6 19 16,-3-2 20-16,-4-4 15 16,-1-2 14-16,-4-2 8 0,-4-3 12 15,-2 7 13-15,-6 0 22 0,-4 4 14 16,-4 5 15-16,-4 5 7 0,-1 4 1 15,-3 7-6-15,-5 7-15 16,0 6-10-16,-1 8-9 0,-1 2-3 16,6 8-5-16,1 1-4 0,3 2-5 15,7 2-3-15,3-1-4 16,5-2-5-16,6 0 1 0,2-3 1 16,2-3-2-16,3-4-1 0,3-4 0 15,0-4 0-15,2-4-4 16,-1-4-2-16,1-6-5 0,-1-5-2 15,1-5-1-15,-2-4 2 0,-1-7 0 16,1-3-2-16,-1-4-5 16,-2-6-3-16,-2 1-7 0,1-4-1 15,-3 1 2-15,-3 3 8 0,-2 6 8 16,-1 1 3-16,-5 9 6 16,1 5 0-16,-3 6 6 0,-2 7-3 15,-1 4 2-15,-1 7-1 0,-1 3 6 16,2 3-3-16,-1 5-3 0,5 2 3 15,-2 0-4-15,0-1 3 16,0 1-1-16,1 3 4 0,3-4 7 16,-2 1 3-16,1 1 8 15,-2-3 0-15,2 3 2 0,-5-2 3 16,-1-1-5-16,-4-1-5 0,-5 0-11 16,-3 0-19-16,-3-3-36 15,-1-3-41-15,-2 1-32 0,-3-5-25 16,5-2-21-16,2-7 2 0,0-3 21 15,6-4 22-15,4-6 25 0,4-5 20 16,4-7 22-16,6-4 20 16,1-1 11-16,5-5 15 0,6 1 21 15,-1 0 18-15,4 3 30 0,2 4 24 16,-5 0 19-16,3 6 13 16,-6 5 0-16,3 3 0 0,-5 3-21 15,0 5-13-15,-3 5-12 0,-5 3-8 16,-1 2-11-16,-4 4-2 15,0 1-7-15,-3 1-1 0,-1-1-2 16,-1 4 6-16,3-1 13 0,0-1 18 16,4 0 22-16,6 1 19 0,-1-2 21 15,3 2 13-15,2-1-2 16,0 0-8-16,1 0-14 0,0 0-15 16,0 1-21-16,-1-2-17 0,-3 2-9 15,-5-1-9-15,-4 2-9 16,-6-1-7-16,-3 2-9 0,-10-2-24 15,-9 2-55-15,-11 1-77 0,-7-5-92 16,-3 0-105-16,-2 0-148 16,-1-5-118-16,7 1-27 0,4-7 35 15,8-7 63-15,7-1 95 0</inkml:trace>
  <inkml:trace contextRef="#ctx0" brushRef="#br2" timeOffset="8783.1">14564 913 133 0,'4'-22'351'0,"0"-1"74"16,-1-1 70-16,0 0-41 16,0 2-23-16,0 0-20 0,0-1-38 15,0 6-53-15,1 3-62 0,-1 2-61 16,-2 3-60-16,1 2-54 16,1 6-33-16,0 4-24 0,1 7-15 15,-1 6-7-15,-3 3-3 0,-2 4 0 16,-1 6-1-16,-2-1 2 15,0 4-1-15,1-2 1 0,-1-2 2 16,-1 1-1-16,1-6 1 16,0-5-2-16,4-1 0 0,-1-5 5 15,2 0 1-15,2-8 5 0,2-4 1 16,1-4-1-16,4-8-1 0,3-2-3 16,0-6-6-16,2-3 0 15,1 1-2-15,0 0-1 0,-3 2-4 16,-2 6-4-16,0 2-2 0,-2 5-3 15,4 9-2-15,-4 7 1 16,2 6 0-16,1 6 4 0,0 2 0 16,0 6-5-16,3 0-4 0,1 0-11 15,0-3-15-15,1-4-21 0,3-2-13 16,-1-4-8-16,2-8-5 16,2-3-7-16,3-8 6 0,-4-7 17 15,1-6 8-15,-1-6-7 0,-4-5-8 16,-1-4-12-16,-5-6-21 15,-4-4-20-15,-3 0-19 0,-4-2-1 16,-4 5 6-16,-3 1 16 0,-1 8 28 16,-3 4 20-16,-3 6 30 15,1 6 15-15,1 8 14 0,1 5 6 16,4 5-4-16,2 3-2 0,5 4-3 16,3 0-2-16,6 3-10 0,2-1 0 15,4-2 11-15,5 0 9 16,0-4 15-16,5-2 22 0,-1-3 23 15,1-2 20-15,-2-4 7 16,2 1 5-16,-2-1 4 0,-1-2-11 16,-4 1-5-16,1 3-6 0,-3 1-1 15,1 1 4-15,-1 4 8 16,1 3 5-16,-1 3 3 0,-2 1-5 16,-1 2-9-16,1 0-8 0,-3 4-13 15,0-4-16-15,-1 3-5 0,-2-2-1 16,-2 2-14-16,2-3-29 15,-3-2-47-15,-4 0-52 0,-1-2-96 16,0 0-133-16,0-1-75 0,-1-4-21 16,-3-1 18-16,1-5 39 15</inkml:trace>
  <inkml:trace contextRef="#ctx0" brushRef="#br2" timeOffset="9036.69">15539 596 97 0,'-7'-10'392'0,"4"1"84"16,-1 0 65-16,2 1-25 0,1 3-106 16,-1-2-91-16,2 3-87 15,0-1-81-15,-2 4-62 0,2-2-46 16,0 2-25-16,-1-2-30 0,-1 3-37 15,2 0-56-15,0-3-68 16,0 3-74-16,0-3-101 0,0 3-112 16,0 0-36-16,0 0 14 15,-3-2 46-15,0-1 67 0</inkml:trace>
  <inkml:trace contextRef="#ctx0" brushRef="#br2" timeOffset="9479.11">15764 577 333 0,'-5'-5'492'0,"1"-2"106"15,1-2 90-15,0 1-65 0,0-1-91 16,1 1-81-16,1 3-84 0,-4-1-96 16,5 2-84-16,-1-1-71 15,-1 4-50-15,1 1-36 0,1 0-20 16,-2 4-10-16,0 3-8 0,2 6 0 15,-1 4 4-15,-1 4 3 16,2 3 0-16,-2 7 0 0,2 3 1 16,-1 3 1-16,-1 0-6 0,2 4-13 15,-3-1-31-15,1 0-42 0,-1-1-68 16,2-3-89-16,-4-3-84 16,4-4-84-16,-1-5-97 0,2-3-91 15,3-3-14-15,2-8 44 16,1-3 70-16,4-9 84 0</inkml:trace>
  <inkml:trace contextRef="#ctx0" brushRef="#br2" timeOffset="9846.13">15898 640 125 0,'11'-40'365'0,"-1"5"89"0,-3 1 25 16,-2 11-36-16,-2 5-59 15,2 8-83-15,-4 8-89 0,-1 9-82 16,-1 10-60-16,-2 7-21 0,-1 8-15 15,1 4-5-15,0 5 0 0,0 0-6 16,-1 1-1-16,-1 1-4 16,1-1 0-16,1-2 2 0,0-3-2 15,1-4-2-15,1-4-5 0,-1-4 3 16,2-6 1-16,2-2 12 16,1-5 19-16,3-7 10 0,3-5 3 15,6-5 1-15,4-4-5 0,0-3-20 16,3-1-20-16,0 5-13 15,2 1-6-15,1 4-7 0,2 4-2 16,2 4-1-16,-3 5 5 16,3 4-4-16,-4 3-2 0,0 5 0 15,-2 2-14-15,-3-4-22 0,0 2-29 16,-5-4-41-16,1-3-56 16,-7-3-61-16,1-2-128 0,-5-3-106 15,-5-7-40-15,0-4 6 0,-4-8 36 16,-2-4 61-16</inkml:trace>
  <inkml:trace contextRef="#ctx0" brushRef="#br2" timeOffset="10044.29">15669 792 224 0,'-29'-2'432'0,"10"-3"64"0,8 1 49 16,14-4-67-16,11 1-102 15,13-3-92-15,10 0-77 0,7 2-66 16,11-2-103-16,2 0-157 0,6 5-247 16,1-2-132-16,1 2-72 15,2-3-27-15,1-4 33 0,4-2 105 16</inkml:trace>
  <inkml:trace contextRef="#ctx0" brushRef="#br2" timeOffset="10928.92">17214 720 178 0,'5'-12'378'0,"0"-2"42"0,3-2 34 15,-2 1-52-15,0 0-104 16,1 2-59-16,-2 1-38 0,1 2-32 16,-3 3-28-16,-2 1-40 0,1 1-40 15,-2 2-31-15,-2 3-17 16,1 0-6-16,-4 3 0 0,-2 2 1 15,-3 1 1-15,-1 4 5 0,-7 2 0 16,-2 5-1-16,1 1-6 0,-5 0-1 16,1 6-3-16,-1-2 3 15,3 2-6-15,-1-2-1 0,3 2-3 16,3-7 3-16,2 0-2 16,3-4-3-16,5-2 9 0,-1-3 9 15,6-4 10-15,2-4 2 0,2-7 4 16,7-2 3-16,0-8-9 15,4-4-8-15,2-2-8 0,1-7-4 16,-1-2-5-16,3 2-5 0,-4 2 4 16,-2 3-3-16,0 3 2 0,-4 5 0 15,-1 3-3-15,-3 4-1 16,1 2-4-16,-1 2 1 0,0 5-1 16,-1 1 3-16,0 3 4 15,-3 1 2-15,2 4 2 0,-1 2 2 16,1 4 1-16,-3 1 4 0,0 4 3 15,0-1 0-15,-3 5 1 16,0 4 0-16,0 0 2 0,-4 1-2 16,1 2-2-16,-2 0-5 0,0 0 3 15,0 2-1-15,-3-3-2 16,2 0-1-16,-1-1 0 0,1-1 4 16,1-3-1-16,-2-4 1 0,1-1 0 15,-2-2 1-15,1-2 6 0,-2-1 2 16,-1-5 2-16,0-4 1 15,-2 2 0-15,0-4 0 0,0-3 5 16,0 0 14-16,1-3 12 0,5-2 16 16,0 2 14-16,0-1 4 15,5-1 0-15,0 2-14 0,0 0-18 16,2 1-16-16,2 1-12 0,2 1-13 16,2 0-6-16,4 0-2 15,3 1-1-15,5 3 4 0,5 0 7 16,2 2 3-16,6 2 5 0,1-2 3 15,1 1 3-15,4 1 1 0,3-1-8 16,0 0-20-16,5 0-79 0,-4-6-130 16,-2 3-250-16,-4-4-150 15,0-7-75-15,-4-2-27 0,-4-4 53 16,-3-4 112-16</inkml:trace>
  <inkml:trace contextRef="#ctx0" brushRef="#br2" timeOffset="11408.9">17598 1071 245 0,'5'-2'359'15,"3"1"45"-15,0 1 23 0,5-2-99 16,-4 2-77-16,5 2-45 0,-3 1-35 16,-1 2-38-16,1-1-26 15,-5 1-15-15,-1 0-10 0,-5-2-1 16,-2 4-6-16,-2-4-4 0,-4 1-9 15,-3-1-10-15,0 0-16 0,-5-2-13 16,3-1-3-16,-1-1-5 16,1-2 0-16,4-4 9 0,1-1 5 15,3-2 8-15,2 1 2 0,2-3 1 16,1 4-4-16,1 2-11 16,2 1-10-16,2 2-11 0,1 3-4 15,1 2-4-15,-3 2-1 0,3 4 5 16,-1-1 0-16,-1 1 2 15,-4-1-2-15,2 0-15 0,-3 0-63 16,-3-4-150-16,-3-3-203 0,-2-3-111 16,0-8-56-16,-1-2-11 0,-1-5 47 15,2-4 140-15</inkml:trace>
  <inkml:trace contextRef="#ctx0" brushRef="#br2" timeOffset="102840.83">7880 3120 28 0,'8'-15'92'15,"-1"-1"3"-15,1 2 18 16,-1 2 9-16,0 1 3 16,-1-1-4-16,-1 2-12 0,-2 1-9 15,2 1-19-15,-2 1-10 16,0 2-9-16,-1 0-8 16,1 4-5-16,-3-2-12 15,2 0-6-15,-1 3-9 16,-1-1-6-16,2-1 6 0,-2 2-1 15,0-1 10-15,0 1 4 16,0-2 6-16,0 2 1 16,-2-1-6-16,2 1-4 15,-1-2-12-15,-1-1-12 16,0 1-29-16,-3 2-53 0,0 0-78 16,-3 5-93-16,-4 1-50 15,-5 6-16-15,-1 3 5 16</inkml:trace>
  <inkml:trace contextRef="#ctx0" brushRef="#br2" timeOffset="104594.16">7307 3370 155 0,'-17'5'221'15,"2"-1"40"-15,4-1 19 16,3 0-4-16,0-1-30 0,3-1-36 16,0 2-44-16,1-1-40 15,3-1-28-15,2 1-21 16,3-2-10-16,6 0-11 16,3 0-9-16,4 0-4 15,7 0 4-15,3-3 4 0,6 1 4 16,5-1 11-16,3-1 10 15,5-2 4-15,3 0 2 16,5-2 5-16,4-1 0 16,2-3-5-16,4 2-6 15,2-4-11-15,2 1 4 0,3-2-6 16,2 1-6-16,2-3-10 16,-2 3-3-16,3 0-7 15,-5-1-12-15,-3 3-6 16,-3-1-5-16,-3 2-6 15,-4 1-4-15,-4 3-1 0,-2 0-1 16,-6 3-4-16,1-2 0 16,-4 3 4-16,3-2 6 15,-2 2-5-15,0-1 4 16,1 2 2-16,-1-3-2 0,-3 2-1 16,0-1-3-1,2 2 0-15,-4-1 2 0,-1 0-2 16,2 3 0-16,-4-1 5 15,2 1-6-15,-1-1 1 16,1-1-1-16,2 2 0 16,0-1 7-16,4-1-4 0,1-1 10 15,5-1 8-15,-1-1 3 16,3-1 3-16,2-1-2 16,-2 1 1-16,4-2 0 15,-3 2-7-15,-1 0-2 0,-1 1-3 16,1-2-4-16,-3 1-2 15,2-3-4-15,-2 2 0 16,0-1-3-16,-2 2-3 16,2-2 0-16,-3 4 1 15,3-2 1-15,0 2 0 0,-3-3 1 16,3 5 10-16,-3-1 5 16,1 0 3-16,-1-1 3 15,1 1 0-15,-4 1 0 16,3-3-6-16,-3 2-1 0,1-1-6 15,-3-1-1-15,0 2-1 16,2-1-1-16,-2-1-2 16,0-1-1-16,1 0 0 15,0-1-1-15,0 2-4 0,-1-3 4 16,-1 1-3-16,1 1-1 16,-5-2 2-16,1 3 0 15,-4-2 1-15,3 3-2 16,-1 0 1-16,1 1 0 15,-3-2-1-15,2 2-2 0,-1-1-1 16,0 1 0-16,0 0 0 16,-1 0 0-16,0 1 0 15,1-3 2-15,-2 5-1 16,0-3 0-16,-1 1 0 0,1 0-4 16,0 2-3-16,-1 0 0 15,3 2 4-15,-3 0 4 16,2-2 2-16,2 1 6 15,0 1 5-15,1-2 1 16,0 0-1-16,-1-2-1 0,2 1 1 16,-1-1-2-16,-1 0 5 15,1 1 0-15,-3-3 3 16,1 4 2-16,-1-3-1 16,0 3 0-16,-1-1-4 15,1 1-2-15,0 1-1 0,0-1-5 16,-1 0-1-16,1 0-3 15,2 3-3-15,-2-3-1 16,-2 0 0-16,1 0 0 16,-2 2 0-16,0 0 0 0,2-2 0 15,-2 0-1-15,0 0-1 16,1 0-1-16,1 0-1 16,0 0 2-16,-1 0 2 15,-1 0 0-15,2 0 2 16,-2 0 1-16,0-2 4 0,0 0 2 15,0 2 13-15,-3-3 6 16,1 2 4-16,-2-2 2 16,-4 2 2-16,0-1-2 15,-2-1-8-15,-2 3-8 0,-1-2-4 16,-1 0-4-16,0 2-1 16,0 0-2-16,1 0-3 15,0 0-1-15,4 0 2 16,0 0 0-16,2 0-2 0,-2 0 0 15,3 0 0-15,-1 2-3 16,-1-2 2-16,-1 2-1 16,1-2 2-16,-3 1 1 15,0 1-2-15,-3-2 2 16,-2 2 1-16,3-1-1 0,-4-1 0 16,1 2 1-16,-1-1 2 15,1-1 2-15,-1 1-2 16,2-1 1-16,-2 3 2 15,0-3-1-15,3 0-2 16,-3 2-2-16,-1 0 3 0,1-2-1 16,1 0-2-16,-3 1 1 15,0-1-2-15,3 2-2 16,-2 0-2-16,3-2 0 16,0 3-1-16,0-3 0 15,1 5 0-15,3-3 1 0,-3 1 1 16,1 0-1-16,0-2 2 15,-1 2-3-15,0 0 1 16,-5-2 0-16,1 3-1 16,-2-3 1-16,1 1 0 0,-2-2 1 15,-2 0-12-15,-4-2-63 16,-1-4-181-16,-7-6-294 16,-14-8-158-16,-14-8-82 15,-29-9-33-15,-31-10 40 16,-29-8 169-16</inkml:trace>
  <inkml:trace contextRef="#ctx0" brushRef="#br2" timeOffset="106513.02">8032 1056 81 0,'-6'-3'98'16,"3"0"2"-16,0-1 0 0,0 2 3 15,1-1-6-15,0 1-13 0,-1-1-5 16,3 3-7-16,-1-1-6 0,-1 1-4 16,0-2-2-16,-1 1-11 15,-3-1 0-15,1 0-2 0,-3 0-9 16,-1-1-8-16,-2 0-1 0,-2 0 2 16,-1 1-2-16,0-3-5 15,-2 3 6-15,2 0-3 0,1 1 7 16,1-1 9-16,0 0 9 0,3-1 8 15,3 3 3-15,-1-4 8 16,2 3 3-16,2-3-1 0,0 3 0 16,1-1 3-16,1 0-1 0,-2-1 3 15,0-2-5-15,1 2 2 16,1-1-1-16,-1-1 0 0,2 1 6 16,-3-1-10-16,3 2-3 0,-2-1-2 15,2 1-9-15,-1 0-7 16,-1 1-7-16,2-3-5 0,0 5-4 15,0-4-6-15,0 3-6 0,0-1 0 16,0 0 0-16,-2 2 2 16,2-3 1-16,0 3 3 0,0 0 1 15,0 0-4-15,0 0 1 0,0 0-3 16,-1 0-6-16,-1 0 4 0,1 0 1 16,-3 0-2-16,1 0-2 15,-3 0-1-15,0 0-1 0,-2-2-7 16,1 2-3-16,-2-2 1 15,1 2-6-15,2-1 0 0,-1-1 0 16,-2 2 3-16,4-2 0 0,-1 1 1 16,3 1 6-16,-2-3 5 0,2 2 3 15,-2-2 4-15,2 3 5 16,0-3 2-16,1 1 4 0,-1-1 0 16,3 0-4-16,-1 0-5 0,2 0-5 15,1-1-5-15,1-4-8 16,3 1-4-16,3-3-4 0,1 1-1 15,1-3-3-15,3 1 2 16,-1 3 0-16,3-2-1 0,0 0-1 16,-1 0 2-16,2 0 2 0,-2 1-2 15,-2 2 0-15,-1 2-1 0,1-1 0 16,-2 4-4-16,-2 1 2 16,1-1-2-16,1 4-2 0,-3 1 3 15,2 0-2-15,-1 5 4 0,4 4 1 16,-4 2 0-16,-1 1 2 15,3 3 2-15,-3 2-1 0,0 2-4 16,-3-1 2-16,-1 2 2 0,-1-2-5 16,-4 0 2-16,-2 1 4 0,-5-1 1 15,0 0 0-15,-2-3 1 16,-2 0 1-16,1-1 1 0,-5-4-3 16,2 1 2-16,-3-2 1 0,-1-2-3 15,2-2 0-15,0-2 4 16,1 1-4-16,2-2 4 0,-1-2-2 15,3-1 4-15,1-2 1 0,-1-2-3 16,5 2-2-16,-1-3 1 16,1 1-1-16,3-1-3 0,1 0-3 15,2-1 2-15,0-1-2 0,3-1-3 16,2 0 0-16,0-1 2 0,1 1-2 16,1-2 0-16,2 3-2 15,1-2 6-15,1 2-1 0,3 2-2 16,-1 1 0-16,2 0-1 15,1 2 3-15,0 2-2 0,2 0-3 16,0 3 3-16,1 2 4 0,0-2 1 16,0 2-2-16,-1-1 0 0,2 2 3 15,-1 0-1-15,0-2-3 16,-3 0 1-16,0 1 2 0,-1-2-2 16,-2-2 2-16,3-1 1 0,-5-2 3 15,1 3-1-15,1-3-20 16,-3 0-43-16,-1 0-93 0,-1-3-174 15,0 1-150-15,-3-3-81 0,1-1-24 16,-6-4 25-16,0-4 78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Lecture#03: Programming Introduction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8817-2AF6-4C18-9A1F-63D8268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90D0-4BEC-4668-B609-C4D902E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about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solving</a:t>
            </a:r>
          </a:p>
          <a:p>
            <a:endParaRPr lang="en-US" dirty="0"/>
          </a:p>
          <a:p>
            <a:r>
              <a:rPr lang="en-US" dirty="0"/>
              <a:t>To solve problems, we first need to be able to formalize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D454E-EF14-4666-B405-FFFBC0DD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FBE3D-69D5-40CB-8C56-63C36955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B13D19-A45C-4A44-95FB-F5F2F1E1D47D}"/>
                  </a:ext>
                </a:extLst>
              </p14:cNvPr>
              <p14:cNvContentPartPr/>
              <p14:nvPr/>
            </p14:nvContentPartPr>
            <p14:xfrm>
              <a:off x="5140440" y="218160"/>
              <a:ext cx="6760080" cy="222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B13D19-A45C-4A44-95FB-F5F2F1E1D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1080" y="208800"/>
                <a:ext cx="6778800" cy="22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2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B5BC-C9E4-48E0-AD53-AE31D35B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BF3C-0C97-4DAA-8B67-63C1B35E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Declarative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D27D-773D-44AD-A54B-AA131082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E9462-B58E-4E9B-9CEB-90C06F2F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4FE0EE-3F3D-4710-8CD9-7A7D863C870E}"/>
                  </a:ext>
                </a:extLst>
              </p14:cNvPr>
              <p14:cNvContentPartPr/>
              <p14:nvPr/>
            </p14:nvContentPartPr>
            <p14:xfrm>
              <a:off x="1535040" y="501480"/>
              <a:ext cx="10184040" cy="504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4FE0EE-3F3D-4710-8CD9-7A7D863C8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680" y="492120"/>
                <a:ext cx="1020276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9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DF81-0ED7-439A-9479-000EA2B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square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E049-4036-4B54-BBDA-BCA7C45D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calculate the square root?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8953-2A2B-48A3-AC87-E62DB1F3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1AF0C-84C3-43BB-99F7-F477600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211847-0509-4DF7-BDE0-142C6BEA350C}"/>
                  </a:ext>
                </a:extLst>
              </p14:cNvPr>
              <p14:cNvContentPartPr/>
              <p14:nvPr/>
            </p14:nvContentPartPr>
            <p14:xfrm>
              <a:off x="1195560" y="5259240"/>
              <a:ext cx="46800" cy="30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211847-0509-4DF7-BDE0-142C6BEA3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720" y="5195880"/>
                <a:ext cx="781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23FE3-84F7-45F8-9687-27B8BA575CBF}"/>
                  </a:ext>
                </a:extLst>
              </p14:cNvPr>
              <p14:cNvContentPartPr/>
              <p14:nvPr/>
            </p14:nvContentPartPr>
            <p14:xfrm>
              <a:off x="303120" y="1204920"/>
              <a:ext cx="11166840" cy="5383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23FE3-84F7-45F8-9687-27B8BA575C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760" y="1195560"/>
                <a:ext cx="11185560" cy="54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58893-40BA-4632-A846-84FEF57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E092F-A7A1-4B6E-ABE4-C7660BDD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13F54D-E021-4D85-8220-527C925E2C82}"/>
                  </a:ext>
                </a:extLst>
              </p14:cNvPr>
              <p14:cNvContentPartPr/>
              <p14:nvPr/>
            </p14:nvContentPartPr>
            <p14:xfrm>
              <a:off x="424800" y="172080"/>
              <a:ext cx="11773440" cy="654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13F54D-E021-4D85-8220-527C925E2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162720"/>
                <a:ext cx="11792160" cy="65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8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037B-8E8A-4510-A10E-69D94B58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talk to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EFF2-CBAA-4B1C-9B5C-7AAB7057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languages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Interpreter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Flow of control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r>
              <a:rPr lang="en-US" dirty="0"/>
              <a:t> (steps) modify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A57E4-0419-4EC7-A4FC-4F8A79BC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99564-9F17-4E93-A910-3D4907E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CS118 - Programming Fundamentals Lecture#03: Programming Introduction</vt:lpstr>
      <vt:lpstr>Recall from last time</vt:lpstr>
      <vt:lpstr>Types of knowledge</vt:lpstr>
      <vt:lpstr>Case study: square roots</vt:lpstr>
      <vt:lpstr>PowerPoint Presentation</vt:lpstr>
      <vt:lpstr>How to talk to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Lecture#02 CS118 - Programming Fundamentals</dc:title>
  <dc:creator>Waqas Ali</dc:creator>
  <cp:lastModifiedBy>Waqas Ali</cp:lastModifiedBy>
  <cp:revision>43</cp:revision>
  <dcterms:created xsi:type="dcterms:W3CDTF">2020-09-21T05:08:58Z</dcterms:created>
  <dcterms:modified xsi:type="dcterms:W3CDTF">2020-09-22T16:05:09Z</dcterms:modified>
</cp:coreProperties>
</file>