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4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0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101 126 300,'-3'0'553,"0"-1"-1,1 0 1,-1 0-1,0 0 1,1 0 0,-1 0-1,1-1 1,-1 1-1,1-1 1,0 1 0,0-1-1,0 0 1,0 0-1,0 0 1,0 0 0,-3-4-1,-29-45 3764,27 38-2847,-10-17 189,17 30-1650,0 0 1,0 0 0,1 0-1,-1 0 1,0 0-1,0 0 1,0 0-1,0 0 1,0 0 0,0 0-1,0 0 1,0 0-1,0 0 1,0 0 0,0 0-1,0 0 1,0 0-1,0 0 1,0 0 0,0 0-1,0 0 1,0 0-1,0 0 1,0 0 0,1 0-1,-1-1 1,0 1-1,0 0 1,0 0 0,0 0-1,0 0 1,0 0-1,0 0 1,0 0-1,12 17-15,6 13 8,-2 1 0,0 0 0,-3 2 0,0-1 0,9 41 1,27 174-16,-16-65 28,-32-181-15,0 7 12,1 0 0,0 0-1,1 0 1,6 13 0,-9-20-8,1 0-1,-1-1 1,0 1 0,1 0-1,-1-1 1,1 1 0,-1 0-1,1-1 1,0 1 0,-1-1-1,1 1 1,-1-1 0,1 1 0,0-1-1,-1 0 1,1 1 0,0-1-1,0 0 1,-1 0 0,1 1-1,0-1 1,0 0 0,0 0-1,1 0 2,-1-1-1,1 1 1,-1-1-1,0 0 0,1 1 1,-1-1-1,0 0 1,0 0-1,0 0 0,1 0 1,-1 0-1,0 0 1,0 0-1,0 0 0,-1 0 1,1 0-1,1-3 1,22-36 30,-1-2 1,-3-1-1,24-71 0,-22 55 25,-7 21-25,28-70 232,41-165 0,-81 265-1418,-3 33-10275,-3-14 8702,0 2 399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6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148 162 824,'12'-161'10949,"-13"174"-10813,0 0 0,-1 0 1,0 1-1,-2-1 0,1-1 0,-1 1 0,-7 14 0,-50 88 266,24-47-352,32-58-53,0 1 1,0-1-1,1 1 0,0 0 1,1 0-1,0 0 1,-1 13-1,4-20 0,0 0 1,0-1-1,0 1 0,1 0 1,0 0-1,0-1 0,0 1 1,0 0-1,0-1 0,1 1 1,-1-1-1,1 0 0,0 1 0,0-1 1,1 0-1,-1 0 0,0 0 1,1 0-1,0-1 0,0 1 1,0-1-1,0 0 0,0 1 1,0-1-1,5 2 0,5 2-3,0 0 0,1 0 0,0-2 0,0 1 0,0-2-1,1 0 1,-1-1 0,1 0 0,0-1 0,27-1 0,-26-1 12,1-1 1,0 0 0,-1-2 0,0 1-1,0-2 1,0 0 0,0-1 0,-1-1-1,19-10 1,-32 16 9,1-1 0,-1 0 1,0 0-1,0 0 0,0 0 0,0 0 0,0-1 0,-1 1 0,1-1 1,-1 1-1,3-5 0,-4 6 23,1-1 0,-1 1 0,1 0 1,-1 0-1,0-1 0,1 1 0,-1 0 0,0-1 1,0 1-1,0 0 0,0-1 0,0 1 0,0 0 0,0-1 1,-1 1-1,1 0 0,0 0 0,-1-1 0,1 1 1,-1 0-1,1 0 0,-1 0 0,0-1 0,0 1 0,1 0 1,-1 0-1,-1-1 0,-4 26 148,4 88-1082,13 124 0,-7-173-594,-3-53 1151,0 10-837,1 1 0,6 23-1,-7-38 835,0-1-1,1 0 0,-1 0 0,2 0 0,-1 0 0,0 0 0,1-1 0,0 1 1,0-1-1,0 1 0,1-1 0,-1 0 0,7 5 0,18 6-1566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7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365 34 272,'5'-13'9514,"-11"16"-5300,-17 22-3197,16-18-385,-5 4-422,0-1 0,0 0 0,-1-1-1,-16 8 1,23-13-168,-1 0-1,-1-1 0,1 0 0,0 0 0,-1-1 0,1 0 0,-1 0 0,0-1 1,0 0-1,-9 0 0,16 0-37,0-1 0,0 0 0,0 0 0,0 0 1,0 0-1,0 0 0,0 0 0,0-1 0,0 1 0,0 0 0,0 0 1,0-1-1,1 1 0,-1 0 0,0-1 0,0 1 0,0-1 0,1 1 1,-1-1-1,0 0 0,0 1 0,1-1 0,-1 0 0,0 1 0,1-1 1,-1 0-1,1 0 0,-1 1 0,1-1 0,0 0 0,-1 0 0,1 0 1,0 0-1,-1-1 0,1 0-3,1-1 0,-1 0-1,1 1 1,0-1 0,-1 1 0,1-1 0,0 1 0,1-1 0,-1 1-1,0 0 1,1-1 0,1-1 0,5-6-11,0 0 0,1 0 0,0 1 0,13-10 1,-17 15 9,-1 0 0,2 1 0,-1 0 0,0 0 0,1 0 0,-1 0 0,1 1 0,12-3 0,-16 5 3,0 0 0,-1 0 0,1 1 0,0-1 0,0 1 0,0-1 0,0 1 0,0-1 0,-1 1 0,1 0 0,0 0 0,-1 0 0,1 0 0,0 0 0,-1 1 0,1-1 0,-1 0 0,0 1 0,1-1 0,-1 1 0,0-1 0,0 1 0,0-1 0,0 1 0,0 0 0,-1 0 0,1-1 0,0 1 1,-1 0-1,1 0 0,-1 0 0,1 3 0,2 7-70,-1 1-1,0 0 1,-1 0 0,0-1 0,-1 1 0,0 0 0,-1 0 0,-1 0 0,0-1 0,0 1 0,-2-1 0,1 1 0,-1-1 0,-1 0 0,0-1-1,-12 19 1,2-5-1098,-2 0-1,-1 0 0,-1-2 1,-1-1-1,-1 0 0,-23 19 0,36-34 471,0-1 0,-1 1 0,0-2 0,0 1 1,0-1-1,0 0 0,-16 5 0,-11-4-1423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8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85 1024,'1'-3'533,"0"-1"0,-1 0 0,1 0 0,-1 0 0,0 0 0,0 0 0,0 0 0,0 0 0,-1 1 0,0-1 0,0 0 0,0 0 0,0 0 0,0 1 0,-1-1 0,1 1 0,-1-1 0,0 1 0,0-1 0,-1 1 0,-2-3 1,4 6-488,0 0 0,0-1 0,-1 1 1,1 0-1,0 0 0,0 0 1,0 0-1,0 0 0,-1 0 1,1 1-1,0-1 0,0 0 1,0 1-1,0-1 0,0 1 1,-1-1-1,1 1 0,0-1 1,0 1-1,0 0 0,1-1 1,-1 1-1,0 0 0,0 0 1,0 0-1,0 0 0,1 0 0,-2 1 1,-21 28 199,-15 33-301,4 2 0,-29 73 0,37-78 81,65-170-18,-24 66 163,1 0 1,25-49-1,-41 93-169,0-1-1,0 1 0,1-1 1,-1 0-1,0 1 0,0-1 1,1 1-1,-1-1 0,0 1 1,1-1-1,-1 1 0,1-1 1,-1 1-1,1 0 0,-1-1 1,1 1-1,-1-1 0,1 1 1,-1 0-1,1 0 0,-1-1 1,1 1-1,0 0 0,-1 0 1,1 0-1,-1-1 0,1 1 1,0 0-1,-1 0 0,1 0 1,-1 0-1,1 0 0,0 0 1,-1 1-1,2-1 0,14 19 29,4 35 18,-6-5-2,-2 1 0,-3 1 0,-2 0 0,-2 0 0,-2 0 0,-5 70 0,1-116-49,1-1 1,-1 1-1,0 0 1,0-1-1,-1 1 1,1-1 0,-1 1-1,0-1 1,0 0-1,-1 0 1,1 0-1,-1 0 1,0 0-1,0 0 1,0-1-1,-1 1 1,1-1 0,-1 0-1,0 0 1,1 0-1,-7 3 1,-5 0-60,-1 0 1,1 0 0,-1-1-1,-30 4 1,-14 5-47,60-14 109,0 0-1,0 0 1,0 0-1,1 0 1,-1 0 0,0 0-1,0 1 1,0-1 0,0 0-1,0 0 1,0 0-1,0 0 1,0 0 0,0 0-1,0 0 1,1 0-1,-1 0 1,0 0 0,0 0-1,0 0 1,0 0-1,0 1 1,0-1 0,0 0-1,0 0 1,0 0 0,0 0-1,0 0 1,0 0-1,0 0 1,0 0 0,0 0-1,0 1 1,0-1-1,0 0 1,0 0 0,0 0-1,0 0 1,0 0-1,0 0 1,0 0 0,0 0-1,0 1 1,0-1 0,0 0-1,0 0 1,0 0-1,0 0 1,0 0 0,-1 0-1,1 0 1,0 0-1,0 0 1,0 0 0,0 0-1,0 0 1,0 1-1,0-1 1,0 0 0,0 0-1,0 0 1,-1 0 0,1 0-1,0 0 1,0 0-1,0 0 1,14 6 89,17 1 122,-10-6-314,0-1 0,0-1 1,-1-1-1,1 0 0,0-2 1,-1 0-1,25-9 0,13-13-3897,-4-8-3534,-37 19 5342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8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22 176,'-8'5'8432,"-9"3"-3912,-90 32-1667,89-34-2609,11-2-131,0-2 0,0 1 1,-1-1-1,0 0 0,1 0 0,-1-1 0,0 0 0,-14 0 1,21-1-105,1 0 1,-1 0-1,1 0 1,-1-1-1,1 1 1,-1 0-1,1 0 1,-1 0 0,1 0-1,-1-1 1,1 1-1,-1 0 1,1 0-1,-1-1 1,1 1-1,0 0 1,-1-1-1,1 1 1,0-1 0,-1 1-1,1 0 1,0-1-1,-1 1 1,1-1-1,0 1 1,0-1-1,-1 1 1,1-1 0,0 1-1,0-1 1,0 1-1,0-1 1,0 1-1,0-1 1,10-19 104,24-10-88,-23 23-21,2 0 0,-1 1 1,15-5-1,-25 10-9,0 0 0,0 1 0,0-1-1,0 0 1,0 1 0,0-1 0,1 1 0,-1-1 0,0 1-1,0 0 1,1 0 0,-1 0 0,0 1 0,0-1 0,0 0-1,1 1 1,-1-1 0,0 1 0,0 0 0,0 0 0,0 0-1,0 0 1,0 0 0,0 0 0,0 0 0,-1 1 0,1-1-1,2 3 1,-4-4-67,0 0 0,1 0 1,-1 1-1,0-1 0,0 0 0,1 1 0,-1-1 0,0 0 0,0 1 0,0-1 0,0 0 1,0 1-1,1-1 0,-1 0 0,0 1 0,0-1 0,0 1 0,0-1 0,0 0 0,0 1 1,0-1-1,0 0 0,0 1 0,0-1 0,-1 0 0,1 1 0,0-1 0,0 0 0,0 1 1,0-1-1,0 0 0,-1 1 0,1-1 0,0 0 0,0 1 0,0-1 0,-1 0 0,1 0 0,0 1 1,-1-1-1,1 0 0,0 0 0,-1 0 0,1 1 0,0-1 0,-1 0 0,1 0 0,0 0 1,-1 0-1,1 0 0,0 0 0,-1 1 0,1-1 0,0 0 0,-1 0 0,1 0 0,-1 0 1,1-1-1,0 1 0,-1 0 0,1 0 0,0 0 0,-1 0 0,1 0 0,0 0 0,-1 0 1,1-1-1,0 1 0,-1 0 0,-28-9-8062,21 2 5680,4-1 543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9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265 391 1248,'-5'1'5672,"-25"3"-2255,18-3-2874,1 0 0,-1-1 0,0 0 0,1-1 0,-1 0 0,1-1 1,-15-4-1,23 5-516,0-1 0,-1 1 0,1-1 0,0 1 0,0-1 0,0 0 0,0-1 0,1 1 0,-1 0 0,0-1 0,1 0 0,0 1 0,0-1 0,0 0 0,0 0 0,0 0 0,0 0 0,1-1 0,-1 1 0,1 0 0,0-1 1,0 1-1,0-1 0,1 1 0,-1-1 0,1 1 0,0-7 0,0-2-40,1 0 0,0 0 0,1 0 1,0 0-1,1 0 0,1 0 0,0 1 0,0-1 0,1 1 1,0 0-1,1 1 0,13-19 0,-8 14-96,1 0-1,1 1 0,0 0 0,1 1 1,0 1-1,1 0 0,25-15 1,-37 25 85,-1 0 0,1 0 1,0 1-1,0-1 1,0 1-1,0 0 1,0 0-1,0 0 0,0 0 1,0 1-1,0-1 1,0 1-1,1 0 0,-1 0 1,0 0-1,0 0 1,0 0-1,1 1 0,-1-1 1,0 1-1,0 0 1,0 0-1,0 0 0,4 3 1,-4-2 10,-1 0 0,0 1 0,1-1 0,-1 1 0,-1 0 0,1 0 0,0 0 0,-1 0 0,1 0 0,-1 0 0,0 0 0,0 0 0,0 0 0,-1 1 0,1-1 0,-1 0 0,1 0 0,-1 1 0,0-1 0,-1 0 0,1 1 0,0-1 0,-1 0 0,-1 4 0,-3 17 5,-1-1-1,-1 0 1,-1 0 0,-2 0-1,0-1 1,-15 23 0,-87 117 120,82-125 98,2 1 1,2 2-1,2 0 0,-29 65 0,50-98-162,1 0-1,0 1 1,0-1 0,0 1-1,1-1 1,0 1-1,0 0 1,1 0-1,0-1 1,1 1-1,-1 0 1,1-1-1,1 1 1,0 0 0,2 7-1,-2-11-35,0 0 0,1 1 0,-1-1 0,1-1 0,0 1 1,0 0-1,0-1 0,0 1 0,1-1 0,-1 0 0,1 0 0,0 0 0,0-1 0,0 1 0,0-1 0,1 0 0,-1 0 0,0-1 1,1 1-1,-1-1 0,1 0 0,0 0 0,-1 0 0,1-1 0,7 0 0,-3 0-2,-1 0-1,0 0 1,0-1 0,0 0-1,0-1 1,-1 0 0,1 0 0,0-1-1,-1 0 1,1 0 0,10-7-1,-15 8-3,-1 1 1,1-1-1,-1 0 0,0 0 0,1 0 1,-1 0-1,0-1 0,-1 1 0,1 0 1,0-1-1,-1 0 0,1 1 0,-1-1 0,0 0 1,0 1-1,0-1 0,0 0 0,0 0 1,-1 0-1,1 0 0,-1 0 0,0 0 1,0 0-1,0 0 0,0 0 0,0 0 0,-1 0 1,1 0-1,-1 0 0,0 0 0,0 1 1,0-1-1,-3-5 0,-1-2 8,-1 0-1,0 0 0,-1 0 1,0 1-1,-1 0 1,1 1-1,-12-9 0,-68-51-95,19 17-574,66 50 539,0-1 0,0 0 0,0 0 1,0 0-1,0 0 0,1 0 0,-1 0 1,1 0-1,-1 0 0,1-1 0,0 1 0,0-1 1,-1-3-1,1 5-71,1 0 0,0-1 0,0 1 0,0 0 0,0 0 0,1-1 0,-1 1 0,0 0 0,0 0 0,1-1 0,-1 1 0,1 0 0,-1 0 0,1 0 0,-1 0 0,1 0 0,0 0 0,0 0 0,-1 0 0,3-2 0,2 0-495,0-1 0,0 0 0,1 1-1,-1 0 1,1 0 0,0 1 0,0-1 0,0 1-1,9-1 1,17-4-1303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20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27 232,'-11'-9'1945,"-3"-9"12565,32 28-14746,1 4 516,-1 1 1,0 0-1,-1 2 1,-1 0-1,-1 1 0,22 33 1,-22-32-127,-3-3-18,-1 0 0,-1 0 0,0 1 0,-1 0 1,-1 1-1,-1 0 0,10 37 0,-14-40-68,-1 0-1,0 0 0,-1 1 1,-1-1-1,-1 0 0,0 0 1,-1 1-1,0-1 0,-1-1 1,-9 26-1,-5 2-64,-1 0-1,-2-1 1,-2-1 0,-2-1 0,-1-2-1,-2 0 1,-1-1 0,-67 62 0,93-95-176,-43 32-281,44-35 275,0 1-1,0 0 1,0 0 0,0-1-1,0 1 1,0 0 0,0-1-1,0 1 1,0-1 0,0 1-1,0-1 1,0 0-1,-1 1 1,1-1 0,0 0-1,0 0 1,0 0 0,0 0-1,-1 0 1,1 0 0,0 0-1,0 0 1,0 0 0,-1 0-1,1-1 1,0 1-1,0-1 1,0 1 0,0-1-1,0 1 1,0-1 0,0 0-1,0 1 1,0-1 0,0 0-1,0 0 1,0 1 0,0-1-1,0-2 1,0 1-406,1 1 0,-1-1-1,1 0 1,0 0 0,0 0 0,0 0 0,0 0 0,0 0 0,0 0 0,0 0 0,1 0-1,-1 0 1,1 1 0,0-4 0,4-6-1816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15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20 284,'0'0'150,"-1"-1"0,1 0 1,0 0-1,0 0 0,0 0 0,-1 0 0,1 1 1,0-1-1,-1 0 0,1 0 0,-1 0 0,1 1 1,-1-1-1,1 0 0,-1 1 0,0-1 0,1 0 1,-1 1-1,0-1 0,1 1 0,-1-1 0,0 1 1,0-1-1,0 1 0,1 0 0,-1-1 0,0 1 1,0 0-1,0 0 0,0 0 0,0-1 0,-1 1 1,-38-1 2439,26 1-216,-5 35-1354,-4-11-938,1 2 0,1 1 1,2 0-1,1 2 0,1 0 0,-14 32 0,-4 6-56,30-58-27,0-1 1,0 0 1,1 0-1,0 0 1,1 1-1,0-1 1,-2 11-1,4-17 1,1 0 0,0-1 0,0 1 0,0 0 0,1-1 1,-1 1-1,0 0 0,0-1 0,1 1 0,-1-1 0,1 1 0,0-1 0,-1 1 0,1-1 0,0 1 1,0-1-1,0 1 0,0-1 0,0 0 0,0 0 0,0 1 0,0-1 0,1 0 0,-1 0 0,0 0 1,1 0-1,-1-1 0,1 1 0,-1 0 0,1-1 0,-1 1 0,1-1 0,0 1 0,-1-1 0,1 1 1,-1-1-1,1 0 0,0 0 0,-1 0 0,3 0 0,23 1 7,0-1-1,0-1 1,-1-2-1,1 0 1,0-2 0,-1 0-1,0-2 1,-1-1-1,43-20 1,-60 25-4,-1-1 0,0 0-1,1 0 1,-1-1 0,-1 0 0,1-1-1,9-9 1,-14 13 8,0-1-1,-1 1 1,1-1 0,0 1-1,-1-1 1,0 0 0,1 0-1,-1 1 1,0-1 0,-1 0-1,1 0 1,0 0-1,-1 0 1,0 0 0,0 0-1,0 0 1,0-1 0,0 1-1,0 0 1,-1 0 0,0 0-1,1 0 1,-3-4-1,-3-25 209,-38 479 255,43-439-734,1-8 62,0 1-1,0-1 1,0 0 0,0 1 0,0-1-1,0 0 1,0 0 0,1 1 0,-1-1-1,0 0 1,0 1 0,0-1 0,0 0-1,0 0 1,0 1 0,0-1 0,1 0-1,-1 1 1,0-1 0,0 0 0,1 1-790,0-1 790,-1 0 0,0 0-1,0 1 1,1-1 0,-1 0 0,0 0-1,1 0 1,-1 0 0,0 0 0,0 0-1,1 0 1,-1 0 0,0 0 0,1 0-1,-1 0 1,0 0 0,1 0 0,-1 0-1,0 0 1,0 0 0,1 0 0,-1 0-1,8-4-1714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15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76 656,'-12'2'6336,"-13"-4"-2241,20 1-3966,1 0 1,-1 0-1,1-1 1,0 1-1,0-1 1,-1 0-1,1-1 1,-4-3-1,7 6-106,1 0-1,-1-1 1,1 1 0,0-1-1,-1 1 1,1-1 0,0 1-1,-1-1 1,1 1 0,0 0-1,0-1 1,-1 0-1,1 1 1,0-1 0,0 1-1,0-1 1,0 1 0,0-1-1,0 1 1,0-1 0,0 1-1,0-1 1,0 1 0,0-1-1,0 0 1,0 1-1,1-1 1,0-1-11,0 1 0,0-1 0,0 1 0,0-1 0,0 1 0,1 0 0,-1 0 0,1-1-1,-1 1 1,1 0 0,-1 0 0,4-1 0,2-2-12,0 1-1,0-1 0,0 1 1,1 0-1,-1 1 0,1 0 1,12-2-1,-19 4 5,1 0-1,-1 0 1,1 0 0,0 0 0,-1 1-1,1-1 1,-1 0 0,1 1-1,-1-1 1,1 1 0,-1-1-1,0 1 1,1 0 0,-1-1-1,0 1 1,1 0 0,1 2-1,-2-1 15,1 0-1,-1 0 1,0 0-1,0 0 1,0 0-1,0 0 1,0 1-1,0-1 1,-1 0-1,1 1 1,-1-1-1,0 0 0,1 1 1,-1-1-1,-1 4 1,0 5 80,0 1 1,-2 0-1,1-1 0,-1 1 1,-1-1-1,0 0 0,-1 0 1,0 0-1,-1-1 0,0 0 1,-11 15-1,4-7-495,-1-1-1,-1 0 1,-1-1-1,0-1 1,-22 17-1,37-32 351,-32 21-2328,32-20 2150,0 0 0,-1-1 0,1 1 0,-1 0 0,1-1 0,-1 1 0,1-1 0,-1 0 1,1 1-1,-1-1 0,1 0 0,-1 0 0,0 0 0,1 0 0,-1 0 0,1 0 0,-1 0 0,1-1 0,-1 1 0,-2-2 0,0-8-2228,11-7 323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1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136 152 408,'22'-98'5915,"-22"98"-5898,0 0 1,0 0 0,0 0 0,0 0-1,0-1 1,0 1 0,0 0 0,0 0 0,0 0-1,0 0 1,0 0 0,0 0 0,0 0 0,0-1-1,0 1 1,0 0 0,0 0 0,0 0-1,0 0 1,0 0 0,0 0 0,0-1 0,0 1-1,0 0 1,0 0 0,0 0 0,0 0-1,0 0 1,0 0 0,0 0 0,0-1 0,0 1-1,0 0 1,0 0 0,0 0 0,0 0-1,0 0 1,-1 0 0,1 0 0,0 0 0,0 0-1,0-1 1,0 1 0,0 0 0,0 0-1,0 0 1,0 0 0,-1 0 0,1 0 0,0 0-1,0 0 1,0 0 0,0 0 0,0 0 0,0 0-1,-1 0 1,1 0 0,0 0 0,0 0-1,0 0 1,0 0 0,0 0 0,0 0 0,-1 0-1,1 0 1,0 0 0,0 1 0,0-1-1,0 0 1,-14 9 354,-11 13-282,-2 10-34,-35 54-1,43-60-41,19-25-13,-1-1-1,1 1 1,-1 0 0,1-1-1,-1 1 1,1 0-1,-1-1 1,1 1 0,-1 0-1,1-1 1,0 1-1,-1 0 1,1 0 0,0-1-1,0 1 1,0 0 0,0 0-1,0 0 1,-1-1-1,1 1 1,1 0 0,-1 0-1,0 0 1,0 0-1,16-1 46,24-22 25,-26 9 94,0-1 1,-1 0-1,-1-1 1,0-1-1,-1 0 1,-1 0-1,0-1 0,-1 0 1,-1-1-1,-1 0 1,8-29-1,-20 148 80,4-53-156,-2 41 59,2-16-57,-3-1-1,-19 101 1,22-172-60,0 1-1,0-1 0,0 1 1,0-1-1,-1 0 1,1 1-1,0-1 1,-1 0-1,1 0 1,-1 0-1,1 0 1,-1 0-1,0 0 1,1 0-1,-1-1 1,0 1-1,1-1 1,-1 1-1,0-1 1,0 0-1,0 1 1,0-1-1,-3 0 1,-53 1 39,48-1-45,-26-4 269,27-3 37,22-6-109,-2 9-213,0 1 1,1 0-1,-1 1 0,1 0 0,-1 1 0,1 0 1,-1 1-1,1 0 0,0 1 0,19 3 0,26 0 32,-26-2-168,22-1-206,-22-7-4793,-20-2 815,-7 1 2363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20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40 624,'0'-1'280,"-1"1"0,1-1 1,0 1-1,-1-1 0,1 1 0,-1-1 0,1 1 0,-1-1 0,0 1 1,1 0-1,-1-1 0,1 1 0,-1 0 0,0-1 0,1 1 0,-1 0 1,0 0-1,1-1 0,-1 1 0,0 0 0,1 0 0,-1 0 1,0 0-1,1 0 0,-1 0 0,0 0 0,1 0 0,-2 1 0,-25 8 2047,25-8-2275,0 0 0,1 0 0,-1 0-1,0 0 1,0 0 0,0 0 0,0 0-1,0-1 1,0 1 0,0-1 0,0 1-1,0-1 1,0 0 0,0 0 0,-1 0-1,1 0 1,0 0 0,0-1 0,0 1-1,0 0 1,0-1 0,0 0 0,0 1-1,0-1 1,0 0 0,-2-2-1,4 3-31,-1-1 0,1 0 0,0 0 0,0 0 0,-1 0 0,1 0-1,0 0 1,0 1 0,0-1 0,0 0 0,0 0 0,0 0-1,1 0 1,-1 0 0,0 0 0,0 0 0,0 1 0,1-1-1,-1 0 1,1 0 0,-1 0 0,1 0 0,-1 1 0,1-1 0,-1 0-1,1 1 1,-1-1 0,1 0 0,0 1 0,-1-1 0,1 1-1,0-1 1,0 1 0,0-1 0,-1 1 0,1-1 0,2 1-1,33-16-175,-14 17-953,-22-2 915,1 1 0,-1 1 0,1-1 0,0 0 0,-1 0 1,1 0-1,-1 0 0,1 0 0,0 1 0,-1-1 0,1 0 0,-1 0 0,1 1 0,-1-1 1,1 0-1,-1 1 0,1-1 0,-1 1 0,1-1 0,-1 0 0,0 1 0,1-1 0,-1 1 1,0-1-1,1 1 0,-1 0 0,0-1 0,1 1 0,-1-1 0,0 1 0,0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0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101 142 1132,'-101'0'14485,"124"-2"-14059,-1-1-1,1-1 0,37-11 1,-24 5-289,135-41 65,27-6-812,-258 101-9996,32-26 7892,-4 2 310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20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353 203 356,'1'-7'569,"0"-1"1,0 1-1,-1-1 0,0 0 1,-1 1-1,0-1 0,0 1 1,0-1-1,-1 1 0,0-1 1,0 1-1,-1 0 0,0 0 1,-1 0-1,1 0 0,-1 1 1,0-1-1,-1 1 0,-9-10 0,9 11-482,-1 0 0,1 1 0,-1-1 0,0 1 0,0 0 0,0 1-1,-1 0 1,1 0 0,-1 0 0,0 1 0,0 0 0,0 0-1,0 1 1,0-1 0,0 2 0,0-1 0,-1 1 0,1 0-1,0 0 1,0 1 0,0 0 0,0 1 0,0-1 0,0 1-1,0 0 1,0 1 0,1 0 0,-1 0 0,1 0 0,0 1 0,-11 8-1,9-6-86,1 0 0,0 0 1,0 1-1,0 0 0,1 0 0,0 0 0,0 1 0,1 0 0,0 0 0,-5 10 0,8-12-2,0 0-1,1 0 1,-1 0 0,1 0 0,1 0-1,-1 0 1,1 0 0,0 0 0,0 0-1,0 0 1,1 0 0,0 1-1,0-1 1,1-1 0,0 1 0,5 11-1,-6-12-17,1 0 0,1-1 1,-1 1-1,1-1 0,0 1 0,0-1 0,0 0 0,0 0 0,1 0 0,0-1 0,0 1 0,0-1 0,0 0 0,0 0 0,1 0 1,-1-1-1,1 1 0,0-1 0,-1 0 0,1-1 0,0 1 0,0-1 0,0 0 0,1 0 0,-1 0 0,0-1 0,0 0 1,0 0-1,1 0 0,-1-1 0,0 0 0,9-2 0,-2 0 1,0-1 0,0 0 0,0-1 1,-1-1-1,1 0 0,-1 0 0,-1-1 0,1-1 1,-1 0-1,0 0 0,-1-1 0,12-13 0,24-40 18,-42 57 23,1-1 0,-1 1 0,-1-1 0,1 0 0,-1 0 1,0 0-1,-1 0 0,0 0 0,2-13 0,-3 19-18,-1 0 0,1 1 0,0-1 0,0 0 0,0 0 0,-1 1 0,1-1 0,0 0 0,-1 0 0,1 0 0,0 0 0,0 1 0,-1-1 0,1 0 0,0 0 0,-1 0 0,1 0 0,0 0 0,-1 0 0,1 0 0,0 0 0,-1 0 0,1 0 0,0 0 0,-1 0 0,1 0 0,0 0 0,-1 0 0,1 0 0,0 0 0,-1 0 0,1 0 0,0-1 0,0 1 0,-1 0 0,1 0 0,0 0-1,0-1 1,-1 1 0,1 0 0,0 0 0,0-1 0,-1 1 0,1 0 0,0 0 0,0-1 0,0 1 0,0 0 0,-1 0 0,1-1 0,0 1 0,0 0 0,0-1 0,0 1 0,0 0 0,0-1 0,-15 27 51,7 13 192,2 1 0,-1 79 0,-1 7 303,-1-59-296,2-22-78,-1 64 1,14-100-1870,-6-9 1488,0 0 1,1 0-1,-1 0 1,1 0-1,-1 0 1,1 0-1,-1 0 1,0 0-1,1 0 1,-1 0 0,1-1-1,-1 1 1,0 0-1,1 0 1,-1 0-1,0-1 1,1 1-1,-1 0 1,0 0-1,1-1 1,-1 1-1,0 0 1,1-1 0,-1 1-1,0 0 1,0-1-1,1 1 1,-1 0-1,0-1 1,0 1-1,0-1 1,0 1-1,0 0 1,1-1-1,-1 1 1,0-1 0,0 1-1,0-1 1,0 1-1,0 0 1,0-1-1,0 1 1,-1-1-1,1 1 1,0 0-1,0-1 1,0 1 0,0-1-1,0 1 1,-1 0-1,1-1 1,0 1-1,0 0 1,-1-1-1,1 1 1,0 0-1,0-1 1,-1 1-1,1 0 1,-1-1 0,-6-4-1584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47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93 184,'6'-18'1718,"4"-22"2946,-9 38-4492,-1 1 0,0-1 0,0 0-1,0 0 1,0 1 0,-1-1 0,1 0-1,0 1 1,-1-1 0,1 0 0,-1 1-1,0-1 1,1 1 0,-1-1-1,0 1 1,0-1 0,0 1 0,0-1-1,0 1 1,-2-2 0,-16 66 403,-64 112-106,12-31-353,70-143-116,1 0 1,-1 1-1,1-1 1,0 0-1,-1 0 0,1 1 1,0-1-1,0 0 0,0 1 1,-1-1-1,1 0 1,1 1-1,-1-1 0,0 0 1,0 1-1,0-1 0,1 0 1,-1 0-1,1 1 1,-1-1-1,1 0 0,-1 0 1,1 0-1,0 1 0,-1-1 1,1 0-1,1 1 1,1 0 0,0 0 1,0 0-1,0 0 0,0 0 1,0 0-1,1-1 1,-1 1-1,0-1 1,1 0-1,3 1 1,10 1 7,1-1 1,-1 0-1,22-1 1,-14 0-3,0-2 0,0-1 0,0 0 1,48-13-1,-67 13 22,0 1 1,0-2-1,0 1 1,-1-1-1,1 0 1,-1 0-1,1 0 1,-1-1-1,0 0 0,0 0 1,-1 0-1,1 0 1,-1-1-1,0 0 1,0 0-1,0 0 1,-1 0-1,0-1 1,0 0-1,0 1 0,-1-1 1,0 0-1,0 0 1,0 0-1,0-7 1,1-14 563,-1-46-1,-2 57 200,-9 55-659,-8 46-134,3 0-1,5 1 1,1 118 0,11-215-6545,-7-13 1604,-2 14 2893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50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201 124 32,'0'-10'1015,"0"-19"2428,0 28-3225,0 0 0,1 1-1,-1-1 1,0 0 0,0 1-1,0-1 1,-1 1 0,1-1-1,0 0 1,0 1 0,0-1-1,0 0 1,-1 1 0,1-1-1,0 1 1,0-1 0,-1 0-1,1 1 1,0-1 0,-1 1-1,1-1 1,-1 1 0,1 0-1,-1-1 1,1 1 0,-1-1-1,-1 0 506,0 3-536,-1-1 0,0 1-1,1 0 1,-1 0-1,1 0 1,0 0 0,0 0-1,0 1 1,-2 2 0,-17 23-158,2 1 1,-25 50 0,27-46 16,-1 4 104,0 0 0,-12 46 0,82-201 1235,-20 31-1355,64-119 0,-96 206-33,0 0 0,0-1 0,0 1 0,0 0 0,0 0 1,0-1-1,0 1 0,0 0 0,0 0 0,0 0 0,0-1 0,0 1 1,1 0-1,-1 0 0,0 0 0,0-1 0,0 1 0,0 0 0,0 0 1,1 0-1,-1 0 0,0-1 0,0 1 0,0 0 0,0 0 0,1 0 1,-1 0-1,0 0 0,0 0 0,0 0 0,1-1 0,-1 1 0,0 0 1,0 0-1,1 0 0,-1 0 0,0 0 0,0 0 0,1 0 0,-1 0 1,0 0-1,0 0 0,0 0 0,1 1 0,-1-1 0,0 0 0,0 0 1,0 0-1,1 0 0,-1 0 0,0 0 0,0 0 0,0 0 0,1 1 1,-1-1-1,0 0 0,0 0 0,0 0 0,0 0 0,1 1 0,5 21-33,-2 25 42,-17 308 62,14-350-62,-1 0 0,0 1-1,0-1 1,-1 0 0,1 1 0,-1-1-1,0 0 1,-1 0 0,1 1 0,-1-1 0,0-1-1,-1 1 1,1 0 0,-1 0 0,0-1-1,0 1 1,0-1 0,0 0 0,-1 0-1,0 0 1,0-1 0,0 1 0,0-1 0,0 0-1,-1 0 1,0 0 0,1-1 0,-10 4-1,-4 3-8,-41 18-14,56-23 16,13-1-15,13 1-6,29-5 36,0-2-1,-1-2 1,1-2-1,82-24 1,-128 27-1261,-16 2-678,-32 1-2745,12 0 1327,10-2 1034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51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29 660,'16'-11'3017,"-8"14"-153,-9 30-229,0-25-2888,1-4 390,-1-1 0,0 0 0,0 1 0,0-1 0,0 0 0,-1 1 0,1-1 0,-1 0 0,0 0 0,0 0 0,0 0 0,0-1 0,-1 1 0,1-1-1,-1 1 1,1-1 0,-1 0 0,0 0 0,0 0 0,0 0 0,-4 2 0,6-4-52,0 1 0,-1-1 0,1 1 0,-1-1 0,1 0 0,0 0 0,-1 1 0,1-1 0,-1 0 0,1 0 0,-1 0-1,1 0 1,0-1 0,-1 1 0,1 0 0,-1-1 0,1 1 0,0-1 0,-1 1 0,-1-2 0,1 1-36,1-1 1,-1 1-1,1-1 0,0 0 1,-1 1-1,1-1 0,0 0 1,0 0-1,0 0 1,0 0-1,1 0 0,-1 0 1,0 0-1,1 0 1,-1 0-1,1 0 0,0 0 1,0-3-1,0 0-24,0 1 0,0 0 0,0-1 0,1 1 0,0-1 0,0 1 0,0 0 0,0 0 0,1 0 0,-1-1 0,5-5 0,-5 8-30,0 0 1,0 0 0,0 1 0,0-1 0,1 0 0,-1 1-1,1-1 1,-1 1 0,1 0 0,-1-1 0,1 1 0,0 0 0,0 0-1,-1 0 1,1 0 0,0 0 0,0 1 0,0-1 0,0 1-1,0-1 1,0 1 0,0-1 0,0 1 0,0 0 0,0 0 0,4 1-1,-5-1 6,-1 0-1,0 0 0,1 0 0,-1 0 0,1 0 0,-1 0 0,0 0 0,1 0 1,-1 0-1,1 1 0,-1-1 0,0 0 0,1 0 0,-1 0 0,0 1 1,1-1-1,-1 0 0,0 1 0,0-1 0,1 0 0,-1 0 0,0 1 0,0-1 1,1 1-1,-1-1 0,0 0 0,0 1 0,0-1 0,0 0 0,1 1 1,-1-1-1,0 1 0,0-1 0,0 0 0,0 1 0,0-1 0,0 1 0,0-1 1,0 1-1,0-1 0,-1 0 0,1 1 0,0-1 0,0 1 0,0-1 1,0 0-1,0 1 0,-1-1 0,1 0 0,0 1 0,0-1 0,-1 0 1,1 1-1,0-1 0,-1 1 0,-3 10-1734,11 0-3702,16 1 750,-10-4 2661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52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404 182 832,'0'-11'965,"0"-1"0,-1 0 0,0 1 0,-1-1 0,0 1 0,-1-1 0,0 1 0,-8-19 0,8 26-875,1-1 0,-1 1-1,0 0 1,0 1 0,0-1 0,-1 0 0,1 1 0,-1 0-1,0 0 1,1 0 0,-1 0 0,-1 1 0,1 0 0,0-1-1,-1 1 1,1 1 0,-1-1 0,0 1 0,1 0 0,-1 0 0,0 0-1,0 0 1,-7 1 0,-1 0-46,-1 1-1,1 1 1,0 0-1,-1 1 1,1 0 0,0 1-1,1 0 1,-1 1-1,1 1 1,-22 12 0,26-13-32,-1 0 0,1 1 1,0 0-1,0 0 1,1 1-1,0 0 1,0 0-1,0 0 0,1 1 1,0 0-1,1 1 1,0-1-1,0 1 0,1 0 1,-5 14-1,8-20-16,0 0 0,0 0 0,0 0 0,1 1 0,-1-1 0,1 0 0,0 0 0,0 1 0,0-1 0,0 0 0,0 0 0,1 1 0,0-1 0,0 0 0,0 0 0,0 0 0,0 0 0,0 0 0,1 0 0,-1 0 0,1 0 0,0 0 0,0-1 0,0 1 0,0-1 0,1 0 0,-1 1 0,0-1 0,1 0 0,0 0 0,-1 0 0,1-1 0,0 1 0,0-1 0,0 0 0,0 1 0,0-1 0,1-1-1,-1 1 1,0 0 0,0-1 0,6 1 0,4 0-8,1 0-1,-1-1 0,1-1 0,0 0 0,-1 0 0,0-2 0,1 1 0,-1-2 0,15-5 0,-19 5 160,-1 0 0,1 0 1,0-1-1,-1 0 0,0-1 0,0 0 0,-1 0 0,0 0 0,0-1 0,0 0 1,-1-1-1,0 1 0,0-1 0,-1 0 0,0-1 0,-1 1 0,1-1 1,5-18-1,-17 50-18,1 0-1,1 0 1,-4 47 0,3 89 2,4-82 121,-3 99 1102,7-179-763,9-36-4278,-11 35 3149,1 1 1,-1 0 0,0 0 0,0 0 0,-1 0-1,1-1 1,-1 1 0,1 0 0,-1 0 0,0 0 0,0 0-1,0 0 1,-1 0 0,1 0 0,-1 1 0,1-1-1,-1 0 1,0 1 0,0-1 0,-4-3 0,-13-6-1679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36 260,'-20'-36'9719,"20"37"-9607,-8 37 235,2-22-312,-2-1-1,0 0 1,0-1 0,-2 1-1,0-2 1,0 1-1,-1-2 1,-14 13-1,-15 20 9,40-44-42,-10 10 0,2 0 0,-1 0 0,2 1 0,-1 0 0,-5 16-1,12-26 1,0 0-1,0 0 1,0 0-1,0 1 1,1-1-1,-1 0 1,1 0-1,0 1 0,0-1 1,0 0-1,0 1 1,0-1-1,0 0 1,0 0-1,1 1 0,-1-1 1,1 0-1,0 0 1,0 1-1,0-1 1,0 0-1,0 0 0,0 0 1,0 0-1,1 0 1,-1-1-1,1 1 1,-1 0-1,1-1 1,0 1-1,-1-1 0,1 1 1,0-1-1,0 0 1,0 0-1,0 0 1,0 0-1,0 0 0,1 0 1,3 0-1,11 4 3,0-1 0,0-1 1,1-1-1,-1 0 0,1-1 0,18-2 0,0-1 25,69-13 0,-101 14-5,0 1 1,0-1-1,0 0 0,0 0 1,0-1-1,0 1 1,0-1-1,0 0 1,-1 0-1,1 0 0,-1 0 1,1-1-1,-1 1 1,0-1-1,0 0 1,0 0-1,0 0 1,-1 0-1,1-1 0,-1 1 1,0-1-1,0 1 1,0-1-1,0 0 1,0 0-1,-1 0 0,0 0 1,0 0-1,0 0 1,0 0-1,-1 0 1,0 0-1,1 0 1,-2-1-1,1 1 0,0 0 1,-1 0-1,-1-6 1,2 8 9,0 1 1,0 0-1,-1 0 1,1 0-1,0 0 0,0 0 1,-1-1-1,1 1 1,0 0-1,-1 0 1,1 0-1,-1 0 1,0 0-1,1 0 1,-1 0-1,0 0 0,1 1 1,-2-2-1,1 2-25,1-1-1,-1 1 0,0 1 0,1-1 0,-1 0 1,1 0-1,-1 0 0,1 0 0,-1 0 1,1 0-1,-1 0 0,1 1 0,-1-1 0,1 0 1,0 0-1,-1 1 0,1-1 0,-1 0 1,1 1-1,0-1 0,-1 0 0,1 1 0,0-1 1,-1 1-1,1-1 0,-1 1 0,-2 4-9,1-1 0,-1 0 0,1 1 0,0-1 0,0 1-1,1 0 1,-2 5 0,-34 275-104,32-162-2827,5-117 2493,0-2 73,0-1-1,0 0 1,0 1-1,0-1 1,0 0-1,1 0 1,-1 1-1,1-1 1,0 0 0,0 0-1,0 0 1,0 0-1,1 0 1,-1 0-1,4 5 1,6-1-1688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1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207 112 196,'-1'-2'301,"0"0"-1,-1-1 1,1 1-1,0 0 1,-1 0-1,0 0 1,1 0-1,-1 0 1,0 0-1,0 1 1,0-1-1,0 1 1,0-1-1,0 1 1,0 0-1,-1 0 1,1 0-1,0 0 1,-1 0-1,1 0 1,-1 1-1,1-1 1,-1 1-1,-4-1 1,-9 1-204,1 0 1,0 1 0,-20 3 0,-11 0 676,45-3-721,0-1 0,-1 0 0,1 0 0,-1 0 0,1 0-1,0 0 1,-1 0 0,1 0 0,-1-1 0,1 1 0,0 0 0,-1-1-1,1 1 1,0-1 0,0 1 0,-1-1 0,0-1 0,2 1-35,0 1 0,0-1 0,0 0 0,0 1 0,1-1 0,-1 1 0,0-1 0,1 0 0,-1 1 0,0-1 0,1 1 0,-1-1 1,1 1-1,-1-1 0,1 1 0,-1-1 0,1 1 0,-1-1 0,1 1 0,-1 0 0,1-1 0,0 1 0,-1 0 0,2-1 0,56-26 126,-50 23-134,12-4-15,-1 1 1,33-8-1,-48 13 0,0 1 1,0 0 0,0 1-1,0-1 1,0 1 0,0 0-1,0 0 1,0 0 0,0 0-1,0 1 1,0-1 0,0 1-1,0 0 1,0 1-1,0-1 1,0 1 0,-1-1-1,1 1 1,-1 0 0,1 0-1,3 4 1,-5-4 5,-1 1 0,1 0-1,-1 0 1,1-1 0,-1 1 0,0 0 0,0 0-1,0 1 1,0-1 0,-1 0 0,0 0 0,1 0-1,-1 0 1,0 0 0,0 1 0,-1-1 0,1 0-1,-1 0 1,1 0 0,-1 0 0,0 0 0,0 0-1,0 0 1,-3 5 0,-4 9 27,-1-1 0,-21 29 0,26-39-23,-7 9-188,-2 1-1,0-1 1,0-1-1,-1-1 0,-18 14 1,23-21-446,0 1 1,-1-2-1,1 1 0,-1-1 1,0-1-1,-13 4 0,4-4-1292,9-7 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3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134 203 420,'-11'2'4988,"-43"9"-3844,52-10-1068,0-1 0,0 1 1,0-1-1,0 1 0,0-1 0,0 0 0,0 0 1,0 0-1,0 0 0,0 0 0,0 0 1,0-1-1,0 1 0,0 0 0,0-1 0,0 0 1,0 0-1,0 1 0,0-1 0,1 0 0,-4-3 1,3 3-37,1-1-1,0 0 1,0 0 0,1 1 0,-1-1 0,0 0 0,0 0 0,1 0 0,-1 0-1,1 0 1,0 0 0,0 0 0,0 0 0,0 0 0,0 0 0,0 0-1,0 0 1,1-2 0,1-6-9,0 1 1,1-1-1,1 1 0,-1 0 0,1 0 0,1 0 0,9-14 1,-8 16-31,1 0 0,0 0 1,0 0-1,1 1 0,-1 0 1,1 1-1,1-1 0,-1 2 1,1-1-1,0 1 0,0 0 1,0 1-1,1 0 0,-1 1 1,15-3-1,-20 4 2,0 1 0,0-1 1,0 1-1,1 0 0,-1 0 0,0 1 0,0-1 1,0 1-1,0 0 0,0 0 0,0 0 0,0 0 0,-1 1 1,1-1-1,0 1 0,-1 0 0,1 1 0,-1-1 1,0 0-1,1 1 0,-1 0 0,0 0 0,-1-1 1,1 2-1,0-1 0,-1 0 0,0 1 0,0-1 1,0 1-1,0-1 0,0 1 0,-1 0 0,0 0 1,0 0-1,0 0 0,0 0 0,0 0 0,-1 5 1,1 5 12,-1 0 0,0 1 0,-1-1 1,-1 0-1,0 0 0,-1 0 1,0 0-1,-1 0 0,-1-1 1,0 0-1,-1 0 0,0 0 1,-1 0-1,-13 16 0,11-16-6,-1 0 1,-1 0-1,-1-1 0,0 0 1,0-1-1,-1 0 0,0-1 0,-1 0 1,0-1-1,-1-1 0,1 0 0,-17 5 1,-6-5 10,36-8-19,-1 1-1,1-1 1,0 0-1,-1 1 1,1-1-1,-1 0 1,1 0 0,0 0-1,-1 0 1,1 0-1,-1 0 1,1-1 0,-1 1-1,1 0 1,0-1-1,-1 1 1,1-1-1,0 0 1,0 1 0,-3-2-1,5 1 1,-1 0-1,0 0 0,1 0 0,-1 1 1,0-1-1,1 0 0,-1 0 1,1 1-1,-1-1 0,1 0 0,0 1 1,-1-1-1,1 1 0,0-1 1,-1 0-1,1 1 0,0 0 1,-1-1-1,1 1 0,0-1 0,0 1 1,0 0-1,0 0 0,-1-1 1,1 1-1,1 0 0,25-8-10,-15 6 8,0 0 1,0 0-1,0 2 1,0-1-1,0 2 1,1-1-1,19 5 1,-3 2 55,48 18 1,-49-14-21,1-1 1,42 7 0,-67-16-427,0-1 0,0 0 1,0 0-1,1 0 1,-1 0-1,0-1 0,0 0 1,0 1-1,0-1 1,-1-1-1,1 1 0,0-1 1,0 1-1,-1-1 1,1 0-1,-1 0 1,5-4-1,4-5-1364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4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36 976,'52'-13'5351,"-52"13"-5267,1 0 0,0 0-1,-1 0 1,1 0-1,0 0 1,0 0 0,-1 0-1,1 0 1,0 0-1,-1 0 1,1 0 0,0 0-1,-1 1 1,1-1 0,-1 0-1,1 0 1,0 1-1,-1-1 1,1 1 0,-1-1-1,1 0 1,-1 1-1,1-1 1,-1 1 0,2 0-1,-2 1-38,0-1 0,0 1-1,0-1 1,-1 1 0,1-1 0,0 1-1,0-1 1,-1 0 0,1 1-1,-1-1 1,1 0 0,-1 1 0,0-1-1,1 0 1,-1 1 0,0-1-1,0 0 1,-1 1 0,-2 3 42,0-1 1,-1 0-1,1 0 0,-1 0 1,0-1-1,0 1 0,0-1 1,0 0-1,0-1 1,-1 1-1,-8 2 0,11-4-33,0 0-1,-1 0 1,1 0 0,0 0-1,-1-1 1,1 1-1,-1-1 1,1 0-1,-1 0 1,1 0-1,0 0 1,-1 0-1,1-1 1,-1 0-1,1 0 1,0 0 0,0 0-1,-1 0 1,1-1-1,-5-2 1,7 2-34,0 1 0,0 0 0,0 0 0,0 0 0,1-1 0,-1 1 0,1 0 0,-1-1 1,1 1-1,-1 0 0,1-1 0,0 1 0,0-1 0,-1 1 0,1-1 0,0 1 0,0 0 0,1-1 0,-1 1 1,0-1-1,0 1 0,1 0 0,-1-1 0,1 1 0,-1-1 0,1 1 0,-1 0 0,1 0 0,0-1 0,0 1 1,0 0-1,0 0 0,0 0 0,0 0 0,0 0 0,0 0 0,0 0 0,3-1 0,3-4-18,0 0 0,0 0 0,1 0 0,12-5-1,6 3-249,-19 13-1342,-11 8-1965,-10-2-734,9-10 2311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5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32 812,'1'-1'246,"-1"0"1,1 1-1,-1-1 0,1 0 1,-1 0-1,1 0 0,-1 0 0,1 0 1,-1 0-1,0 0 0,1 0 1,-1 0-1,0 0 0,0 0 0,0 0 1,0 0-1,0 0 0,0 0 1,0 0-1,0 0 0,0 0 0,0 0 1,-1 0-1,1 0 0,-1-2 1,0 3-113,0-1 1,0 0-1,0 1 1,0 0-1,0-1 1,0 1-1,-1-1 1,1 1-1,0 0 1,0 0-1,0 0 1,0 0-1,0 0 1,-1 0-1,1 0 1,0 0 0,0 0-1,-2 1 1,-4 0 1,0 1 0,1 0 1,-1 0-1,1 1 1,-1 0-1,-9 5 0,2 4-19,0 0-1,1 1 0,0 0 1,1 1-1,1 0 0,0 1 1,0 0-1,2 1 0,0 0 1,1 0-1,-10 31 0,15-39-79,1 0-1,0 0 1,1 0-1,0 0 0,0 1 1,1-1-1,0 1 0,0-1 1,1 0-1,0 1 1,0-1-1,3 8 0,-1-9-8,0-1-1,0 0 1,0 0-1,0 0 1,1 0-1,0-1 1,1 1-1,-1-1 1,1 0-1,0 0 1,0-1-1,0 0 1,1 1-1,-1-2 1,1 1-1,10 4 1,-7-4-16,1 1 1,0-1-1,0-1 1,1 0-1,-1-1 1,0 0-1,1 0 1,0-1-1,-1 0 1,1-1-1,0 0 1,-1-1-1,1 0 1,0-1-1,-1 0 1,0-1-1,1 0 1,18-8-1,-21 7 37,0-1 0,-1 0 0,1 0 0,-1 0 0,0-1 0,0 0 0,-1 0 0,0-1-1,0 1 1,0-2 0,-1 1 0,0 0 0,0-1 0,-1 0 0,0 0 0,-1-1 0,1 1 0,-2-1 0,1 1 0,-1-1-1,0 0 1,0-13 0,-1 9-11,0 0 0,-1 0 1,0 0-1,-1 0 0,-1 0 0,0 1 0,-1-1 0,-5-14 0,6 22-35,0-1 0,-1 1 0,0-1 0,-1 1-1,1 0 1,-1 0 0,0 0 0,0 1 0,0-1 0,-1 1 0,1 0 0,-1 0 0,0 1 0,-1-1 0,1 1-1,0 0 1,-1 1 0,0-1 0,-6-1 0,-24-6-1222,-48-8-1,-38 1-8572,102 17 7697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1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94 152,'-38'15'3120,"-30"16"7238,127-31-6540,-19-8-4339,229-53 3443,-181 34-7791,-1-4-7598,-57 18 10342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32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1 516,'-8'0'7874,"7"1"-7677,-7 14 3478,-6 38-3589,-1-4 283,-24 21 67,29-54-344,1-1 1,0 1-1,1 1 0,-10 31 1,18-47-92,0 1 0,0-1 1,0 1-1,0 0 1,0-1-1,0 1 0,0-1 1,1 1-1,-1 0 1,0-1-1,1 1 0,-1-1 1,1 1-1,0-1 1,0 0-1,-1 1 0,1-1 1,0 0-1,0 1 1,0-1-1,1 0 1,-1 0-1,0 0 0,0 0 1,1 0-1,-1 0 1,0 0-1,1 0 0,-1-1 1,1 1-1,-1-1 1,1 1-1,-1-1 0,1 1 1,-1-1-1,1 0 1,-1 0-1,3 1 0,11 1-5,0 0-1,-1 0 0,18-2 0,-17 0 2,-2 1 6,5 0-9,0 0 1,0-1 0,0-1-1,22-4 1,-36 4 19,1 0 1,-1-1 0,0 1-1,1-1 1,-1 0-1,0 0 1,0 0 0,0 0-1,0-1 1,-1 0 0,1 0-1,-1 0 1,1 0 0,-1 0-1,0-1 1,0 1-1,-1-1 1,1 0 0,-1 0-1,0 0 1,3-6 0,20-90 836,-20 76-519,-4 20-190,0 6-27,-21 225-11,0 0-75,20-225-142,0-1-1,0 1 1,-1-1 0,1 1 0,0-1-1,1 0 1,-1 1 0,0-1-1,0 1 1,1-1 0,-1 1 0,0-1-1,1 0 1,0 1 0,-1-1-1,1 0 1,0 0 0,-1 1-1,1-1 1,0 0 0,0 0 0,0 0-1,0 0 1,0 0 0,0 0-1,1 0 1,-1 0 0,0-1-1,0 1 1,1 0 0,-1-1 0,0 1-1,1-1 1,-1 1 0,3 0-1,-2-1-490,0 1-1,0 0 1,1-1-1,-1 1 1,0 0 0,0 1-1,0-1 1,0 0-1,0 1 1,-1-1-1,3 2 1,-2 5-1640,-3 4 406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35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102 114 636,'-3'0'9914,"0"0"-10278,-25 18 769,25-15-378,0-1-1,1 0 0,-1 0 0,0 0 0,0 0 1,0 0-1,0-1 0,-1 1 0,1-1 0,0 0 0,-6 1 1,10-5 64,-1-1 1,1 0-1,0 1 1,1 0-1,-1-1 1,1 1-1,-1 0 1,1-1 0,3-3-1,22-21-140,-27 28 48,0 0 0,0 0 0,0 0 0,0 0 0,0 1 0,0-1 0,0 0 0,0 0 0,0 0 0,0 0 0,0 0 1,0 0-1,0 0 0,0 0 0,0 1 0,0-1 0,0 0 0,0 0 0,0 0 0,0 0 0,0 0 0,0 0 0,0 0 0,0 0 0,0 1 0,0-1 0,0 0 0,0 0 0,0 0 0,0 0 0,0 0 0,1 0 1,-1 0-1,0 0 0,0 0 0,0 0 0,0 0 0,0 0 0,0 0 0,0 0 0,0 1 0,0-1 0,1 0 0,-1 0 0,0 0 0,0 0 0,0 0 0,0 0 0,0 0 0,0 0 0,0 0 0,0 0 0,1 0 1,-1 0-1,0 0 0,0 0 0,0 0 0,0-1 0,0 1 0,0 0 0,0 0 0,0 0 0,0 0 0,1 0 0,-1 0 0,0 0 0,0 0 0,0 0 0,-11 21 59,5-11-42,-5 7 363,11-17-362,-1 0-1,1 0 1,0 0-1,0 1 1,0-1-1,-1 0 1,1 0-1,0 0 1,0 0-1,0 0 1,-1 0-1,1 0 1,0 1-1,0-1 1,0 0-1,-1 0 1,1 0-1,0 0 1,0 0-1,-1 0 1,1 0-1,0 0 1,0 0-1,-1 0 1,1-1-1,0 1 1,0 0-1,0 0 1,-1 0-1,1 0 1,0 0-1,0 0 1,0 0-1,-1 0 1,1-1-1,0 1 1,0 0-1,0 0 1,0 0-1,-1 0 1,1-1-1,0 1 1,0 0-1,0 0 1,0 0-1,0-1 1,0 1-1,0 0 1,-1 0-1,1-1 1,0 1-1,0 0 1,0 0-1,0-1 1,0 1-1,0 0 1,-14-13-2,12 13-16,1-1-1,0 1 1,0-1-1,0 0 1,0 1-1,0-1 1,0 0 0,0 1-1,0-1 1,0 0-1,0 0 1,0 0-1,0 0 1,1 0-1,-1 0 1,0 0-1,1 0 1,-1 0-1,0 0 1,1-1 0,0 1-1,-1 0 1,1 0-1,0 0 1,-1-3-1,2 0 0,0 0 0,0 0-1,0 0 1,1 0 0,-1 0-1,1 0 1,0 0 0,0 0 0,0 1-1,1-1 1,-1 1 0,1 0-1,0-1 1,0 1 0,0 1 0,0-1-1,0 0 1,1 1 0,-1-1-1,1 1 1,0 0 0,-1 0-1,9-2 1,-6 1-2,0 1 1,0-1-1,1 1 0,-1 0 0,1 1 0,0 0 1,-1 0-1,1 0 0,0 1 0,0 0 0,0 0 1,-1 1-1,1 0 0,9 2 0,-10 0-1,1 0 1,-1 0-1,-1 1 0,1 0 0,0 0 0,-1 1 0,0 0 1,0 0-1,0 0 0,-1 0 0,1 1 0,-1-1 1,-1 1-1,1 0 0,-1 0 0,0 1 0,0-1 0,-1 1 1,0-1-1,0 1 0,0 0 0,-1 0 0,1 11 0,-1-9 2,-1 0-1,0 0 0,0 0 0,-1 0 0,0 0 0,0 0 0,-1-1 0,0 1 0,-1 0 0,0-1 0,0 1 0,-1-1 0,0 0 0,0 0 0,-1-1 0,0 1 0,-1-1 0,-6 7 1,-12 6-11,-1 0 1,-1-2 0,-37 20 0,29-19 23,57-37 206,-19 13-220,1 1 1,-1 0-1,1 0 1,1 0-1,-1 1 1,0 0-1,1 0 1,8-4 0,-9 6-14,1 0 0,-1 0 1,0 0-1,0 1 1,1-1-1,-1 1 0,0 0 1,1 1-1,-1 0 1,0-1-1,0 2 0,0-1 1,0 0-1,0 1 1,6 3-1,5 3 178,-1 1 1,-1 1-1,18 14 1,-20-14-251,0-1 0,0 0 1,1-1-1,24 11 0,-32-17-127,0 0-1,0-1 1,0 0-1,0 0 0,0 0 1,0-1-1,0 0 1,0 0-1,0 0 0,0 0 1,0-1-1,0 0 1,0 0-1,0 0 0,0-1 1,-1 1-1,1-1 1,7-4-1,-11 5 6,0 1-1,0-1 1,1 0 0,-1 1-1,0-1 1,0 0 0,0 0-1,0 0 1,0 0 0,0 0-1,0 0 1,0 0 0,0 0-1,-1-1 1,1 1-1,0 0 1,-1 0 0,1-1-1,-1 1 1,1 0 0,-1-1-1,0 1 1,0 0 0,1-1-1,-1 1 1,0 0 0,0-1-1,0 1 1,-1-2 0,-3-13-1583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35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14 160,'12'-3'2797,"-3"0"-1800,0 1 0,0 0 0,0 0 1,14 0-1,-22 2-934,0 0 0,-1 0 0,1 0 0,0 0 0,0 0 0,0 1 0,0-1-1,0 0 1,0 0 0,0 1 0,0-1 0,-1 1 0,1-1 0,0 1 0,0-1 0,0 1 0,-1-1 0,1 1 0,0-1 0,-1 1 0,2 1-1,-2-1 6,0 0-1,1 1 1,-1-1-1,0 1 1,0-1-1,0 0 1,0 1-1,0-1 0,0 0 1,0 1-1,0-1 1,-1 1-1,1-1 1,0 0-1,-1 1 1,1-1-1,-1 0 0,0 0 1,0 2-1,0-1 62,-1 0-1,1 0 0,0 0 0,-1 0 1,1 0-1,-1-1 0,0 1 0,0 0 1,1-1-1,-1 1 0,0-1 1,-4 2-1,6-3-104,0 0 1,0 0 0,0 0-1,0 0 1,0 0 0,0 1-1,0-1 1,-1 0-1,1 0 1,0 0 0,0 0-1,0 0 1,0 0 0,0 0-1,0 0 1,-1 0-1,1 0 1,0 0 0,0 0-1,0 0 1,0 0 0,0 0-1,-1 0 1,1 0-1,0 0 1,0 0 0,0 0-1,0 0 1,0 0 0,0 0-1,-1 0 1,1 0-1,0 0 1,0 0 0,0-1-1,0 1 1,0 0 0,0 0-1,0 0 1,0 0-1,-1 0 1,1 0 0,0 0-1,0 0 1,0-1 0,0 1-1,0 0 1,0 0-1,0 0 1,0 0 0,0 0-1,0 0 1,0-1 0,0 1-1,0 0 1,0 0-1,0 0 1,11-18 700,0 5 8,4-7-3399,-32 26-3057,-12 7 1106,16-8 2749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36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73 364,'5'-4'794,"-1"1"-1,0-1 1,0 0-1,0 0 1,0 0-1,-1-1 1,0 1-1,0-1 1,0 0-1,0 0 1,-1 0-1,3-10 1,-5 15-716,0 0 0,0-1 0,-1 1 0,1-1 0,0 1 0,-1 0 0,1-1 0,0 1 0,-1 0 0,1 0 0,0-1 1,-1 1-1,1 0 0,-1 0 0,1-1 0,0 1 0,-1 0 0,1 0 0,-1 0 0,1 0 0,-1 0 0,1 0 0,-1 0 0,1 0 0,-1 0 1,1 0-1,-1 0 0,1 0 0,-1 0 0,1 0 0,0 0 0,-1 0 0,1 0 0,-1 1 0,1-1 0,-1 0 0,1 0 0,0 0 1,-1 1-1,1-1 0,0 0 0,-1 1 0,1-1 0,-1 1 0,-21 11 218,9-2-262,0 1-1,0 0 1,1 0 0,1 2-1,0-1 1,0 1-1,2 1 1,-1 0 0,2 0-1,-11 24 1,13-26 24,1 1 1,0-1-1,1 1 1,0 1-1,1-1 1,1 0-1,0 1 1,1-1-1,0 1 1,1 0 0,1-1-1,0 1 1,4 18-1,-4-27-27,1-1 0,0 1-1,0 0 1,0-1 0,0 0-1,1 1 1,-1-1 0,1 0-1,0 0 1,1 0 0,-1-1 0,0 1-1,1-1 1,0 0 0,6 4-1,-3-3-13,1 0 0,0 0 0,1-1 0,-1 0-1,0 0 1,1-1 0,0 0 0,9 1 0,5-1-12,1-1 1,0-2-1,-1 0 1,1-1-1,37-9 1,-46 7 52,0 0 1,1-1 0,-2 0 0,1-1 0,-1-1 0,0-1 0,0 0 0,0 0 0,12-12 0,-21 15-14,1 0 0,-1 1 0,-1-1 0,1-1 1,-1 1-1,0-1 0,0 0 0,-1 0 0,0 0 0,0 0 0,0 0 0,-1-1 0,0 1 1,0-1-1,0 0 0,-1 0 0,0 1 0,0-1 0,-1 0 0,0 0 0,0 0 0,-1 0 1,-1-8-1,-1 3-48,1 1 0,-2 0 1,1-1-1,-1 1 0,-1 0 1,0 1-1,-1-1 0,0 1 1,-1 0-1,1 1 0,-2 0 1,0 0-1,0 0 0,0 1 1,-13-10-1,13 13-313,-1 0 0,0 0 0,1 0 0,-2 1 0,1 0-1,0 1 1,-18-4 0,16 5-441,-1 1-1,1 0 1,-1 0-1,0 1 1,1 1-1,-1 0 1,-12 3-1,7-1-698,1 1 0,0 1 0,-16 7 0,-1 5-1022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5:17:46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7:5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205 183 904,'-15'-8'6115,"-9"12"-3345,8 0-2722,-60 27 1578,75-31-1603,1 0 1,-1 0-1,0 0 0,0 0 1,0-1-1,1 1 0,-1 0 1,0 0-1,1-1 0,-1 1 1,0 0-1,1-1 0,-1 1 1,0-1-1,1 1 0,-1-1 1,1 1-1,-1-1 0,1 0 1,-1 1-1,1-1 0,-1 0 1,1 1-1,-1-1 0,1 0 1,0 1-1,0-1 0,-1 0 1,1 0-1,0 1 0,0-1 1,0 0-1,0 0 0,0 0 1,0 1-1,0-1 0,0 0 1,0 0-1,0 0 0,1 0 1,-1-36 207,0 37-225,1-6 5,1-1-1,-1 0 1,1 1 0,0 0-1,0-1 1,1 1-1,0 0 1,0 0 0,0 1-1,1-1 1,0 1-1,0 0 1,0-1-1,1 2 1,9-9 0,-6 6-9,0 2 0,0-1 0,1 1 0,0 0 0,0 1 0,0 0 0,0 1 1,1 0-1,-1 0 0,15-2 0,-16 4-3,0 0 0,0 1 0,0 0 0,0 0 0,0 0 0,0 1 0,0 1 0,0-1 0,0 1 0,0 0 0,-1 1 0,13 6 0,-15-6 4,0 0 0,0 0 1,0 1-1,0 0 0,-1 0 0,0 0 0,0 0 1,0 1-1,0 0 0,-1 0 0,1 0 0,-1 0 1,-1 0-1,1 1 0,-1-1 0,0 1 0,0-1 1,2 11-1,-2-1 7,-1 0 1,0 0-1,-1 0 1,-1 0-1,0 0 1,-1 0-1,-1-1 0,0 1 1,-1 0-1,0-1 1,-1 0-1,-1 0 1,0 0-1,-1-1 1,-1 0-1,-11 16 0,6-10-1,-1-1 0,-1-1 0,-1 0 0,0-1 0,-1-1 0,0-1 0,-2 0 0,1-1-1,-2-1 1,-23 11 0,35-20 4,1 0 0,-1 0 0,0-1 0,0 0 0,0-1 0,0 0 0,-1 0 0,1-1 0,-13-1 0,19 1-6,0 0-1,0 0 1,0 0 0,0-1-1,0 1 1,1-1 0,-1 1-1,0-1 1,0 0-1,0 0 1,0 0 0,1 0-1,-1 0 1,0 0 0,1 0-1,-1 0 1,1-1-1,-1 1 1,1-1 0,0 1-1,0-1 1,-1 0 0,1 1-1,0-1 1,1 0-1,-1 0 1,0 0 0,0 0-1,1 1 1,-1-1-1,1 0 1,0 0 0,-1 0-1,1 0 1,0 0 0,0 0-1,0 0 1,0 0-1,1 0 1,-1 0 0,1 0-1,0-3 1,0 0-6,1 0 1,0 1-1,-1-1 1,1 0-1,1 1 1,-1 0-1,1-1 1,0 1-1,0 0 1,0 1-1,0-1 1,1 0-1,-1 1 1,1 0-1,0 0 1,0 0-1,0 0 1,0 1-1,1-1 1,-1 1-1,1 0 1,0 0-1,-1 1 1,1 0-1,9-2 1,-5 1-3,1 1 1,-1 1-1,1-1 1,0 1 0,-1 1-1,1 0 1,-1 0-1,1 1 1,-1 0 0,0 1-1,1 0 1,11 5-1,73 50 55,-66-39-23,45 23 0,-63-37-103,1-1 0,0 0-1,0 0 1,0-1 0,0-1 0,0 0 0,0 0 0,16 0 0,-6-3-1184,1-1-1,-1-1 1,0 0 0,0-2 0,0 0-1,0-2 1,-1 0 0,24-13-1,-19 9-496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7:5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29 784,'19'-13'7878,"-15"17"-6624,-6 14-904,0-12-164,0-1-1,0 0 0,-1 0 1,0-1-1,0 1 0,0 0 1,0-1-1,-1 0 0,0 0 1,0 0-1,-6 5 0,8-7-73,0-1 0,0 1 0,-1-1 0,1 1 0,0-1 0,-1 0 0,1 0 0,-1 0 0,1 0 0,-1-1 0,-3 1 0,4 0-63,1-2 1,0 1 0,0 0 0,-1 0-1,1 0 1,0 0 0,0-1-1,0 1 1,0-1 0,0 1-1,-1-1 1,1 1 0,0-1 0,0 0-1,0 1 1,0-1 0,0 0-1,1 0 1,-1 0 0,0 1 0,0-1-1,0 0 1,1 0 0,-1 0-1,0-2 1,0 1-28,0-1-1,1 1 1,-1-1 0,1 1-1,0 0 1,0-1 0,0 1-1,0-1 1,0 1-1,0-1 1,1 1 0,-1 0-1,1-1 1,0 1 0,0 0-1,0-1 1,0 1 0,0 0-1,0 0 1,0 0-1,1 0 1,-1 0 0,1 0-1,-1 0 1,1 0 0,0 1-1,0-1 1,3-1 0,30-20-2057,-33 21 1333,1 1 0,-1 0 1,1 0-1,0 1 0,-1-1 0,1 0 1,0 1-1,0 0 0,5 0 0,4 6-4156,-11-2 3063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7:5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298 174 1004,'2'-7'603,"0"0"1,0 0-1,-1-1 1,1 1-1,-2 0 0,1 0 1,-1-1-1,0 1 0,0 0 1,-1-1-1,0 1 1,-1 0-1,-3-13 0,3 17-438,0-1 0,0 0 0,0 0 0,0 1 0,-1-1 0,1 1 0,-1 0 0,0 0 0,0 0 0,0 0 0,0 1 0,-1-1 0,1 1 0,-1-1 0,0 1 0,1 1 0,-1-1 0,0 0 0,0 1 0,0 0 0,0 0 0,-1 0 0,1 0 0,0 1 0,-5-1 0,2 2-148,1-1 1,-1 1-1,1 0 0,-1 1 0,1-1 0,-1 1 1,1 1-1,0-1 0,0 1 0,0 0 1,0 0-1,1 1 0,-1 0 0,1 0 0,0 0 1,0 0-1,-7 10 0,0-2-13,1 2 1,1-1-1,0 2 1,1-1-1,-13 27 1,19-33 20,-1 1 0,1 0 1,0-1-1,1 1 0,0 0 0,1 0 0,0 0 1,0 1-1,1-1 0,0 0 0,0 0 1,1 0-1,1 0 0,-1 0 0,1 0 0,1 0 1,0 0-1,0 0 0,1-1 0,0 0 0,0 0 1,1 0-1,0 0 0,0-1 0,1 1 1,0-1-1,0-1 0,1 1 0,-1-1 0,2 0 1,-1-1-1,1 0 0,-1 0 0,1 0 1,1-1-1,-1 0 0,0-1 0,1 0 0,0 0 1,0-1-1,0 0 0,0-1 0,0 0 0,0 0 1,0-1-1,0 0 0,1 0 0,-1-1 1,17-4-1,-14 2 43,0-1 1,-1 0 0,1-1 0,-1-1-1,1 0 1,-2 0 0,1-1 0,-1 0-1,0-1 1,0 0 0,-1 0-1,0-1 1,-1 0 0,1-1 0,-2 0-1,11-18 1,-13 19-18,0 0-1,0 0 1,-1-1-1,0 1 1,-1-1-1,0 0 1,-1 0-1,0 0 1,0-1-1,-1 1 1,-1 0-1,1-1 1,-2 1-1,1-1 1,-2 1-1,1 0 1,-1 0-1,-1 0 1,0 0-1,-6-14 1,6 18-259,0 0 1,-1 1-1,0-1 0,0 1 1,0 0-1,-1 1 1,1-1-1,-1 1 1,0-1-1,-1 2 1,1-1-1,-1 0 0,1 1 1,-1 0-1,0 1 1,0-1-1,-1 1 1,1 0-1,0 0 1,-13-1-1,2 2-1087,1-1 1,-1 2-1,1 0 0,-1 2 0,1-1 0,-1 2 1,-18 5-1,-1 4-976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8:10.3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39 56,'3'-7'1551,"-1"7"-1399,1 0 0,0 0 0,0 0 0,0 0-1,-1 0 1,1 0 0,0 1 0,0-1 0,-1 1-1,1 0 1,0 0 0,-1 0 0,1 0-1,-1 0 1,1 1 0,-1-1 0,3 3 0,34 11 392,29-11 15,131-9-1,-137 1-271,147-20 333,-134 12-603,111-3 0,133 11 662,-132 24-613,-126-16-44,-45-2 240,0 0-1,0-2 1,26-1 0,56-12 1614,-116 18-4087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47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93 184,'6'-18'1718,"4"-22"2946,-9 38-4492,-1 1 0,0-1 0,0 0-1,0 0 1,0 1 0,-1-1 0,1 0-1,0 1 1,-1-1 0,1 0 0,-1 1-1,0-1 1,1 1 0,-1-1-1,0 1 1,0-1 0,0 1 0,0-1-1,0 1 1,-2-2 0,-16 66 403,-64 112-106,12-31-353,70-143-116,1 0 1,-1 1-1,1-1 1,0 0-1,-1 0 0,1 1 1,0-1-1,0 0 0,0 1 1,-1-1-1,1 0 1,1 1-1,-1-1 0,0 0 1,0 1-1,0-1 0,1 0 1,-1 0-1,1 1 1,-1-1-1,1 0 0,-1 0 1,1 0-1,0 1 0,-1-1 1,1 0-1,1 1 1,1 0 0,0 0 1,0 0-1,0 0 0,0 0 1,0 0-1,1-1 1,-1 1-1,0-1 1,1 0-1,3 1 1,10 1 7,1-1 1,-1 0-1,22-1 1,-14 0-3,0-2 0,0-1 0,0 0 1,48-13-1,-67 13 22,0 1 1,0-2-1,0 1 1,-1-1-1,1 0 1,-1 0-1,1 0 1,-1-1-1,0 0 0,0 0 1,-1 0-1,1 0 1,-1-1-1,0 0 1,0 0-1,0 0 1,-1 0-1,0-1 1,0 0-1,0 1 0,-1-1 1,0 0-1,0 0 1,0 0-1,0-7 1,1-14 563,-1-46-1,-2 57 200,-9 55-659,-8 46-134,3 0-1,5 1 1,1 118 0,11-215-6545,-7-13 1604,-2 14 2893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1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134 230 1480,'-1'0'260,"0"-1"0,0 1-1,0-1 1,0 0 0,0 0-1,0 0 1,0 0 0,0 0-1,1 0 1,-1 0 0,0 0-1,0 0 1,1 0 0,-1 0-1,1 0 1,-1 0 0,1 0-1,0-1 1,-1 1 0,1 0-1,0 0 1,0-1 0,-1 0 0,2-1 22,-1 0 0,1 0 0,-1 0 0,1 0 0,0 0 0,0 0 0,0 1 0,0-1 0,4-5 0,4-5 70,0 1 0,1-1 1,13-11-1,-13 14 232,7-8-188,-10 12-170,0-1 0,0-1 0,-1 1 0,0-1 0,0 0 0,-1 0-1,8-15 1,-13 23-212,0 0-1,0 0 1,0-1-1,0 1 1,0 0-1,0 0 1,0 0 0,0 0-1,0-1 1,0 1-1,0 0 1,0 0-1,0 0 1,0 0-1,0-1 1,0 1-1,0 0 1,0 0-1,0 0 1,0 0-1,0-1 1,0 1-1,0 0 1,-1 0-1,1 0 1,0 0-1,0 0 1,0-1-1,0 1 1,0 0-1,0 0 1,0 0 0,-1 0-1,1 0 1,0 0-1,0 0 1,0 0-1,0 0 1,0-1-1,-1 1 1,1 0-1,0 0 1,0 0-1,0 0 1,0 0-1,-1 0 1,1 0-1,0 0 1,-14 3 340,-13 7-64,7 0-263,1 1 0,1 0-1,0 1 1,0 1 0,2 1-1,-1 0 1,2 2 0,0-1 0,1 2-1,0 0 1,-11 19 0,24-32-23,-1-1 1,0 1-1,1 0 1,0 0-1,0 0 0,0 0 1,0 0-1,1 0 1,0 0-1,0 0 0,0 0 1,0 0-1,0 0 1,1 0-1,0 0 1,0 0-1,0 0 0,0 0 1,0 0-1,1 0 1,0-1-1,0 1 1,0-1-1,0 1 0,1-1 1,-1 0-1,1 0 1,0 0-1,0 0 0,0 0 1,3 2-1,14 10 16,0 0-1,1-1 1,0-1-1,25 10 1,-10-4-19,-27-14-9,6 3 71,-1 0 0,0 1-1,0 1 1,14 12-1,-27-20-28,1-1-1,-1 0 1,1 0-1,-1 1 1,1-1-1,-1 1 1,0-1-1,1 1 1,-1 0-1,0-1 1,0 1-1,0 0 1,-1 0-1,1 0 1,0 0-1,-1 0 1,1 0-1,-1 0 1,1 0-1,-1 0 1,0 0-1,0 0 0,0 0 1,0 0-1,-1 0 1,1 0-1,0 0 1,-1 0-1,1 0 1,-1 0-1,0-1 1,0 1-1,1 0 1,-1 0-1,0 0 1,-1-1-1,1 1 1,0-1-1,0 1 1,-1-1-1,1 1 1,-1-1-1,-1 2 1,-4 2 15,0 0 0,0 0 0,0-1 0,-1 0 0,1 0 0,-1-1 0,0 0 0,0 0 1,0-1-1,-1 0 0,1-1 0,0 1 0,-1-1 0,1-1 0,-13 0 0,17-1-73,0 1 0,0-1 0,0 0 0,0 0 0,1 0 0,-1-1 0,0 1 0,1-1 0,-1 0 0,1 0 0,-1 0 0,1-1-1,0 1 1,0-1 0,0 1 0,1-1 0,-1 0 0,0 0 0,1-1 0,0 1 0,0 0 0,0-1 0,0 1 0,0-1 0,1 0 0,0 1 0,0-1-1,0 0 1,0 0 0,0 0 0,1 0 0,0 0 0,-1 0 0,1 0 0,1-4 0,0-8-1477,1-1 1,7-32-1,-5 34-2273,-1-1 0,2-31-1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50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201 124 32,'0'-10'1015,"0"-19"2428,0 28-3225,0 0 0,1 1-1,-1-1 1,0 0 0,0 1-1,0-1 1,-1 1 0,1-1-1,0 0 1,0 1 0,0-1-1,0 0 1,-1 1 0,1-1-1,0 1 1,0-1 0,-1 0-1,1 1 1,0-1 0,-1 1-1,1-1 1,-1 1 0,1 0-1,-1-1 1,1 1 0,-1-1-1,-1 0 506,0 3-536,-1-1 0,0 1-1,1 0 1,-1 0-1,1 0 1,0 0 0,0 0-1,0 1 1,-2 2 0,-17 23-158,2 1 1,-25 50 0,27-46 16,-1 4 104,0 0 0,-12 46 0,82-201 1235,-20 31-1355,64-119 0,-96 206-33,0 0 0,0-1 0,0 1 0,0 0 0,0 0 1,0-1-1,0 1 0,0 0 0,0 0 0,0 0 0,0-1 0,0 1 1,1 0-1,-1 0 0,0 0 0,0-1 0,0 1 0,0 0 0,0 0 1,1 0-1,-1 0 0,0-1 0,0 1 0,0 0 0,0 0 0,1 0 1,-1 0-1,0 0 0,0 0 0,0 0 0,1-1 0,-1 1 0,0 0 1,0 0-1,1 0 0,-1 0 0,0 0 0,0 0 0,1 0 0,-1 0 1,0 0-1,0 0 0,0 0 0,1 1 0,-1-1 0,0 0 0,0 0 1,0 0-1,1 0 0,-1 0 0,0 0 0,0 0 0,0 0 0,1 1 1,-1-1-1,0 0 0,0 0 0,0 0 0,0 0 0,1 1 0,5 21-33,-2 25 42,-17 308 62,14-350-62,-1 0 0,0 1-1,0-1 1,-1 0 0,1 1 0,-1-1-1,0 0 1,-1 0 0,1 1 0,-1-1 0,0-1-1,-1 1 1,1 0 0,-1 0 0,0-1-1,0 1 1,0-1 0,0 0 0,-1 0-1,0 0 1,0-1 0,0 1 0,0-1 0,0 0-1,-1 0 1,0 0 0,1-1 0,-10 4-1,-4 3-8,-41 18-14,56-23 16,13-1-15,13 1-6,29-5 36,0-2-1,-1-2 1,1-2-1,82-24 1,-128 27-1261,-16 2-678,-32 1-2745,12 0 1327,10-2 1034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51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29 660,'16'-11'3017,"-8"14"-153,-9 30-229,0-25-2888,1-4 390,-1-1 0,0 0 0,0 1 0,0-1 0,0 0 0,-1 1 0,1-1 0,-1 0 0,0 0 0,0 0 0,0 0 0,0-1 0,-1 1 0,1-1-1,-1 1 1,1-1 0,-1 0 0,0 0 0,0 0 0,0 0 0,-4 2 0,6-4-52,0 1 0,-1-1 0,1 1 0,-1-1 0,1 0 0,0 0 0,-1 1 0,1-1 0,-1 0 0,1 0 0,-1 0-1,1 0 1,0-1 0,-1 1 0,1 0 0,-1-1 0,1 1 0,0-1 0,-1 1 0,-1-2 0,1 1-36,1-1 1,-1 1-1,1-1 0,0 0 1,-1 1-1,1-1 0,0 0 1,0 0-1,0 0 1,0 0-1,1 0 0,-1 0 1,0 0-1,1 0 1,-1 0-1,1 0 0,0 0 1,0-3-1,0 0-24,0 1 0,0 0 0,0-1 0,1 1 0,0-1 0,0 1 0,0 0 0,0 0 0,1 0 0,-1-1 0,5-5 0,-5 8-30,0 0 1,0 0 0,0 1 0,0-1 0,1 0 0,-1 1-1,1-1 1,-1 1 0,1 0 0,-1-1 0,1 1 0,0 0 0,0 0-1,-1 0 1,1 0 0,0 0 0,0 1 0,0-1 0,0 1-1,0-1 1,0 1 0,0-1 0,0 1 0,0 0 0,0 0 0,4 1-1,-5-1 6,-1 0-1,0 0 0,1 0 0,-1 0 0,1 0 0,-1 0 0,0 0 0,1 0 1,-1 0-1,1 1 0,-1-1 0,0 0 0,1 0 0,-1 0 0,0 1 1,1-1-1,-1 0 0,0 1 0,0-1 0,1 0 0,-1 0 0,0 1 0,0-1 1,1 1-1,-1-1 0,0 0 0,0 1 0,0-1 0,0 0 0,1 1 1,-1-1-1,0 1 0,0-1 0,0 0 0,0 1 0,0-1 0,0 1 0,0-1 1,0 1-1,0-1 0,-1 0 0,1 1 0,0-1 0,0 1 0,0-1 1,0 0-1,0 1 0,-1-1 0,1 0 0,0 1 0,0-1 0,-1 0 1,1 1-1,0-1 0,-1 1 0,-3 10-1734,11 0-3702,16 1 750,-10-4 2661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52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404 182 832,'0'-11'965,"0"-1"0,-1 0 0,0 1 0,-1-1 0,0 1 0,-1-1 0,0 1 0,-8-19 0,8 26-875,1-1 0,-1 1-1,0 0 1,0 1 0,0-1 0,-1 0 0,1 1 0,-1 0-1,0 0 1,1 0 0,-1 0 0,-1 1 0,1 0 0,0-1-1,-1 1 1,1 1 0,-1-1 0,0 1 0,1 0 0,-1 0 0,0 0-1,0 0 1,-7 1 0,-1 0-46,-1 1-1,1 1 1,0 0-1,-1 1 1,1 0 0,0 1-1,1 0 1,-1 1-1,1 1 1,-22 12 0,26-13-32,-1 0 0,1 1 1,0 0-1,0 0 1,1 1-1,0 0 1,0 0-1,0 0 0,1 1 1,0 0-1,1 1 1,0-1-1,0 1 0,1 0 1,-5 14-1,8-20-16,0 0 0,0 0 0,0 0 0,1 1 0,-1-1 0,1 0 0,0 0 0,0 1 0,0-1 0,0 0 0,0 0 0,1 1 0,0-1 0,0 0 0,0 0 0,0 0 0,0 0 0,0 0 0,1 0 0,-1 0 0,1 0 0,0 0 0,0-1 0,0 1 0,0-1 0,1 0 0,-1 1 0,0-1 0,1 0 0,0 0 0,-1 0 0,1-1 0,0 1 0,0-1 0,0 0 0,0 1 0,0-1 0,1-1-1,-1 1 1,0 0 0,0-1 0,6 1 0,4 0-8,1 0-1,-1-1 0,1-1 0,0 0 0,-1 0 0,0-2 0,1 1 0,-1-2 0,15-5 0,-19 5 160,-1 0 0,1 0 1,0-1-1,-1 0 0,0-1 0,0 0 0,-1 0 0,0 0 0,0-1 0,0 0 1,-1-1-1,0 1 0,0-1 0,-1 0 0,0-1 0,-1 1 0,1-1 1,5-18-1,-17 50-18,1 0-1,1 0 1,-4 47 0,3 89 2,4-82 121,-3 99 1102,7-179-763,9-36-4278,-11 35 3149,1 1 1,-1 0 0,0 0 0,0 0 0,-1 0-1,1-1 1,-1 1 0,1 0 0,-1 0 0,0 0 0,0 0-1,0 0 1,-1 0 0,1 0 0,-1 1 0,1-1-1,-1 0 1,0 1 0,0-1 0,-4-3 0,-13-6-1679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36 260,'-20'-36'9719,"20"37"-9607,-8 37 235,2-22-312,-2-1-1,0 0 1,0-1 0,-2 1-1,0-2 1,0 1-1,-1-2 1,-14 13-1,-15 20 9,40-44-42,-10 10 0,2 0 0,-1 0 0,2 1 0,-1 0 0,-5 16-1,12-26 1,0 0-1,0 0 1,0 0-1,0 1 1,1-1-1,-1 0 1,1 0-1,0 1 0,0-1 1,0 0-1,0 1 1,0-1-1,0 0 1,0 0-1,1 1 0,-1-1 1,1 0-1,0 0 1,0 1-1,0-1 1,0 0-1,0 0 0,0 0 1,0 0-1,1 0 1,-1-1-1,1 1 1,-1 0-1,1-1 1,0 1-1,-1-1 0,1 1 1,0-1-1,0 0 1,0 0-1,0 0 1,0 0-1,0 0 0,1 0 1,3 0-1,11 4 3,0-1 0,0-1 1,1-1-1,-1 0 0,1-1 0,18-2 0,0-1 25,69-13 0,-101 14-5,0 1 1,0-1-1,0 0 0,0 0 1,0-1-1,0 1 1,0-1-1,0 0 1,-1 0-1,1 0 0,-1 0 1,1-1-1,-1 1 1,0-1-1,0 0 1,0 0-1,0 0 1,-1 0-1,1-1 0,-1 1 1,0-1-1,0 1 1,0-1-1,0 0 1,0 0-1,-1 0 0,0 0 1,0 0-1,0 0 1,0 0-1,-1 0 1,0 0-1,1 0 1,-2-1-1,1 1 0,0 0 1,-1 0-1,-1-6 1,2 8 9,0 1 1,0 0-1,-1 0 1,1 0-1,0 0 0,0 0 1,-1-1-1,1 1 1,0 0-1,-1 0 1,1 0-1,-1 0 1,0 0-1,1 0 1,-1 0-1,0 0 0,1 1 1,-2-2-1,1 2-25,1-1-1,-1 1 0,0 1 0,1-1 0,-1 0 1,1 0-1,-1 0 0,1 0 0,-1 0 1,1 0-1,-1 0 0,1 1 0,-1-1 0,1 0 1,0 0-1,-1 1 0,1-1 0,-1 0 1,1 1-1,0-1 0,-1 0 0,1 1 0,0-1 1,-1 1-1,1-1 0,-1 1 0,-2 4-9,1-1 0,-1 0 0,1 1 0,0-1 0,0 1-1,1 0 1,-2 5 0,-34 275-104,32-162-2827,5-117 2493,0-2 73,0-1-1,0 0 1,0 1-1,0-1 1,0 0-1,1 0 1,-1 1-1,1-1 1,0 0 0,0 0-1,0 0 1,0 0-1,1 0 1,-1 0-1,4 5 1,6-1-1688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1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207 112 196,'-1'-2'301,"0"0"-1,-1-1 1,1 1-1,0 0 1,-1 0-1,0 0 1,1 0-1,-1 0 1,0 0-1,0 1 1,0-1-1,0 1 1,0-1-1,0 1 1,0 0-1,-1 0 1,1 0-1,0 0 1,-1 0-1,1 0 1,-1 1-1,1-1 1,-1 1-1,-4-1 1,-9 1-204,1 0 1,0 1 0,-20 3 0,-11 0 676,45-3-721,0-1 0,-1 0 0,1 0 0,-1 0 0,1 0-1,0 0 1,-1 0 0,1 0 0,-1-1 0,1 1 0,0 0 0,-1-1-1,1 1 1,0-1 0,0 1 0,-1-1 0,0-1 0,2 1-35,0 1 0,0-1 0,0 0 0,0 1 0,1-1 0,-1 1 0,0-1 0,1 0 0,-1 1 0,0-1 0,1 1 0,-1-1 1,1 1-1,-1-1 0,1 1 0,-1-1 0,1 1 0,-1-1 0,1 1 0,-1 0 0,1-1 0,0 1 0,-1 0 0,2-1 0,56-26 126,-50 23-134,12-4-15,-1 1 1,33-8-1,-48 13 0,0 1 1,0 0 0,0 1-1,0-1 1,0 1 0,0 0-1,0 0 1,0 0 0,0 0-1,0 1 1,0-1 0,0 1-1,0 0 1,0 1-1,0-1 1,0 1 0,-1-1-1,1 1 1,-1 0 0,1 0-1,3 4 1,-5-4 5,-1 1 0,1 0-1,-1 0 1,1-1 0,-1 1 0,0 0 0,0 0-1,0 1 1,0-1 0,-1 0 0,0 0 0,1 0-1,-1 0 1,0 0 0,0 1 0,-1-1 0,1 0-1,-1 0 1,1 0 0,-1 0 0,0 0 0,0 0-1,0 0 1,-3 5 0,-4 9 27,-1-1 0,-21 29 0,26-39-23,-7 9-188,-2 1-1,0-1 1,0-1-1,-1-1 0,-18 14 1,23-21-446,0 1 1,-1-2-1,1 1 0,-1-1 1,0-1-1,-13 4 0,4-4-1292,9-7 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3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134 203 420,'-11'2'4988,"-43"9"-3844,52-10-1068,0-1 0,0 1 1,0-1-1,0 1 0,0-1 0,0 0 0,0 0 1,0 0-1,0 0 0,0 0 0,0 0 1,0-1-1,0 1 0,0 0 0,0-1 0,0 0 1,0 0-1,0 1 0,0-1 0,1 0 0,-4-3 1,3 3-37,1-1-1,0 0 1,0 0 0,1 1 0,-1-1 0,0 0 0,0 0 0,1 0 0,-1 0-1,1 0 1,0 0 0,0 0 0,0 0 0,0 0 0,0 0 0,0 0-1,0 0 1,1-2 0,1-6-9,0 1 1,1-1-1,1 1 0,-1 0 0,1 0 0,1 0 0,9-14 1,-8 16-31,1 0 0,0 0 1,0 0-1,1 1 0,-1 0 1,1 1-1,1-1 0,-1 2 1,1-1-1,0 1 0,0 0 1,0 1-1,1 0 0,-1 1 1,15-3-1,-20 4 2,0 1 0,0-1 1,0 1-1,1 0 0,-1 0 0,0 1 0,0-1 1,0 1-1,0 0 0,0 0 0,0 0 0,0 0 0,-1 1 1,1-1-1,0 1 0,-1 0 0,1 1 0,-1-1 1,0 0-1,1 1 0,-1 0 0,0 0 0,-1-1 1,1 2-1,0-1 0,-1 0 0,0 1 0,0-1 1,0 1-1,0-1 0,0 1 0,-1 0 0,0 0 1,0 0-1,0 0 0,0 0 0,0 0 0,-1 5 1,1 5 12,-1 0 0,0 1 0,-1-1 1,-1 0-1,0 0 0,-1 0 1,0 0-1,-1 0 0,-1-1 1,0 0-1,-1 0 0,0 0 1,-1 0-1,-13 16 0,11-16-6,-1 0 1,-1 0-1,-1-1 0,0 0 1,0-1-1,-1 0 0,0-1 0,-1 0 1,0-1-1,-1-1 0,1 0 0,-17 5 1,-6-5 10,36-8-19,-1 1-1,1-1 1,0 0-1,-1 1 1,1-1-1,-1 0 1,1 0 0,0 0-1,-1 0 1,1 0-1,-1 0 1,1-1 0,-1 1-1,1 0 1,0-1-1,-1 1 1,1-1-1,0 0 1,0 1 0,-3-2-1,5 1 1,-1 0-1,0 0 0,1 0 0,-1 1 1,0-1-1,1 0 0,-1 0 1,1 1-1,-1-1 0,1 0 0,0 1 1,-1-1-1,1 1 0,0-1 1,-1 0-1,1 1 0,0 0 1,-1-1-1,1 1 0,0-1 0,0 1 1,0 0-1,0 0 0,-1-1 1,1 1-1,1 0 0,25-8-10,-15 6 8,0 0 1,0 0-1,0 2 1,0-1-1,0 2 1,1-1-1,19 5 1,-3 2 55,48 18 1,-49-14-21,1-1 1,42 7 0,-67-16-427,0-1 0,0 0 1,0 0-1,1 0 1,-1 0-1,0-1 0,0 0 1,0 1-1,0-1 1,-1-1-1,1 1 0,0-1 1,0 1-1,-1-1 1,1 0-1,-1 0 1,5-4-1,4-5-1364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4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36 976,'52'-13'5351,"-52"13"-5267,1 0 0,0 0-1,-1 0 1,1 0-1,0 0 1,0 0 0,-1 0-1,1 0 1,0 0-1,-1 0 1,1 0 0,0 0-1,-1 1 1,1-1 0,-1 0-1,1 0 1,0 1-1,-1-1 1,1 1 0,-1-1-1,1 0 1,-1 1-1,1-1 1,-1 1 0,2 0-1,-2 1-38,0-1 0,0 1-1,0-1 1,-1 1 0,1-1 0,0 1-1,0-1 1,-1 0 0,1 1-1,-1-1 1,1 0 0,-1 1 0,0-1-1,1 0 1,-1 1 0,0-1-1,0 0 1,-1 1 0,-2 3 42,0-1 1,-1 0-1,1 0 0,-1 0 1,0-1-1,0 1 0,0-1 1,0 0-1,0-1 1,-1 1-1,-8 2 0,11-4-33,0 0-1,-1 0 1,1 0 0,0 0-1,-1-1 1,1 1-1,-1-1 1,1 0-1,-1 0 1,1 0-1,0 0 1,-1 0-1,1-1 1,-1 0-1,1 0 1,0 0 0,0 0-1,-1 0 1,1-1-1,-5-2 1,7 2-34,0 1 0,0 0 0,0 0 0,0 0 0,1-1 0,-1 1 0,1 0 0,-1-1 1,1 1-1,-1 0 0,1-1 0,0 1 0,0-1 0,-1 1 0,1-1 0,0 1 0,0 0 0,1-1 0,-1 1 1,0-1-1,0 1 0,1 0 0,-1-1 0,1 1 0,-1-1 0,1 1 0,-1 0 0,1 0 0,0-1 0,0 1 1,0 0-1,0 0 0,0 0 0,0 0 0,0 0 0,0 0 0,0 0 0,3-1 0,3-4-18,0 0 0,0 0 0,1 0 0,12-5-1,6 3-249,-19 13-1342,-11 8-1965,-10-2-734,9-10 2311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6:15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32 812,'1'-1'246,"-1"0"1,1 1-1,-1-1 0,1 0 1,-1 0-1,1 0 0,-1 0 0,1 0 1,-1 0-1,0 0 0,1 0 1,-1 0-1,0 0 0,0 0 0,0 0 1,0 0-1,0 0 0,0 0 1,0 0-1,0 0 0,0 0 0,0 0 1,-1 0-1,1 0 0,-1-2 1,0 3-113,0-1 1,0 0-1,0 1 1,0 0-1,0-1 1,0 1-1,-1-1 1,1 1-1,0 0 1,0 0-1,0 0 1,0 0-1,0 0 1,-1 0-1,1 0 1,0 0 0,0 0-1,-2 1 1,-4 0 1,0 1 0,1 0 1,-1 0-1,1 1 1,-1 0-1,-9 5 0,2 4-19,0 0-1,1 1 0,0 0 1,1 1-1,1 0 0,0 1 1,0 0-1,2 1 0,0 0 1,1 0-1,-10 31 0,15-39-79,1 0-1,0 0 1,1 0-1,0 0 0,0 1 1,1-1-1,0 1 0,0-1 1,1 0-1,0 1 1,0-1-1,3 8 0,-1-9-8,0-1-1,0 0 1,0 0-1,0 0 1,1 0-1,0-1 1,1 1-1,-1-1 1,1 0-1,0 0 1,0-1-1,0 0 1,1 1-1,-1-2 1,1 1-1,10 4 1,-7-4-16,1 1 1,0-1-1,0-1 1,1 0-1,-1-1 1,0 0-1,1 0 1,0-1-1,-1 0 1,1-1-1,0 0 1,-1-1-1,1 0 1,0-1-1,-1 0 1,0-1-1,1 0 1,18-8-1,-21 7 37,0-1 0,-1 0 0,1 0 0,-1 0 0,0-1 0,0 0 0,-1 0 0,0-1-1,0 1 1,0-2 0,-1 1 0,0 0 0,0-1 0,-1 0 0,0 0 0,-1-1 0,1 1 0,-2-1 0,1 1 0,-1-1-1,0 0 1,0-13 0,-1 9-11,0 0 0,-1 0 1,0 0-1,-1 0 0,-1 0 0,0 1 0,-1-1 0,-5-14 0,6 22-35,0-1 0,-1 1 0,0-1 0,-1 1-1,1 0 1,-1 0 0,0 0 0,0 1 0,0-1 0,-1 1 0,1 0 0,-1 0 0,0 1 0,-1-1 0,1 1-1,0 0 1,-1 1 0,0-1 0,-6-1 0,-24-6-1222,-48-8-1,-38 1-8572,102 17 7697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0:22.73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1 181 144,'10'4'2872,"26"-6"-1027,69-13 0,-31 3-1281,5 4 204,81 3-1,100-13 113,1 0-390,75 3-151,-104 1-72,-218 14-260,436-11 116,0 35-131,184 12-387,-174-25 509,19-18-55,-124-22-79,-19 1-47,-108 0 86,-57 5 70,101 9-47,-112 10 967,-149 4-841,-4-1-114,0 1 0,-1-1 0,1 1-1,0 1 1,0-1 0,0 1 0,0 1 0,0-1 0,-1 1 0,1 0-1,0 1 1,-1 0 0,0 0 0,0 0 0,0 0 0,6 6 0,-42-6-3772,-33-16-367,13 1 1746,-7-2 176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0:4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76 232,'-9'4'368,"0"-1"-1,0 0 1,0-1 0,-12 2-1,21-4-322,-1 0 0,1 1 0,-1-1 0,0 0 0,1 0 0,-1 0 0,1 0 0,-1 0 0,0-1 0,1 1 0,-1 0 0,1 0 0,-1 0 0,0 0 0,1-1 0,-1 1 0,1 0-1,-1 0 1,1-1 0,-1 1 0,1-1 0,-1 1 0,1 0 0,0-1 0,-1 1 0,1-1 0,-1 1 0,1-1 0,-1 0 0,1-1-2,0 1 0,1-1 1,-1 0-1,0 0 0,1 1 1,-1-1-1,0 0 0,1 0 1,0 1-1,0-1 0,-1 1 0,1-1 1,0 0-1,0 1 0,2-3 1,-1 1 23,22-29 420,-22 30-446,-1 0 1,0 1-1,1-1 0,-1 1 1,1-1-1,0 1 1,-1 0-1,1-1 1,0 1-1,0 0 0,0 0 1,0 0-1,0 1 1,0-1-1,3 0 0,-5 1-23,1-1-1,-1 1 1,0 0-1,0 0 1,0 0-1,1 0 1,-1 0-1,0 0 1,0 0-1,0 0 1,1 1-1,-1-1 1,0 0-1,0 0 1,0 0-1,1 0 0,-1 0 1,0 0-1,0 0 1,0 0-1,0 0 1,1 1-1,-1-1 1,0 0-1,0 0 1,0 0-1,0 0 1,0 0-1,0 1 1,1-1-1,-1 0 1,0 0-1,0 0 0,0 1 1,0-1-1,0 0 1,0 0-1,0 0 1,0 1-1,0-1 1,0 0-1,0 0 1,0 0-1,0 1 1,0-1-1,0 0 1,0 0-1,0 0 0,0 1 1,0-1-1,-9 14 598,-13 10-16,14-17-433,4-3-53,0-1 0,-1 1 0,1-1 0,-1 1 0,0-1 0,1-1 0,-2 1 0,-6 2 0,3 8 310,-16 23-312,24-34-86,-1 0 1,1-1-1,-1 1 0,1-1 1,-1 1-1,1-1 1,-1 1-1,0-1 0,0 0 1,0 0-1,1 0 1,-1 0-1,0 0 0,0 0 1,0-1-1,-3 1 1,4-1-1,0 0 0,-1-1 0,1 0 0,0 1 1,0-1-1,1 0 0,-1 1 0,0-1 0,0 0 1,0 0-1,0 0 0,1 1 0,-1-1 1,0 0-1,1 0 0,-1 0 0,1 0 0,-1-1 1,1 1-1,-1 0 0,1 0 0,0 0 0,0 0 1,-1 0-1,1 0 0,0-1 0,0 1 1,0 0-1,0 0 0,1-2 0,1-37 274,-2 38-293,1-1 1,0 1 0,0 0-1,0 0 1,0-1 0,0 1 0,0 0-1,1 0 1,-1 0 0,1 0-1,-1 1 1,1-1 0,0 0 0,0 1-1,0-1 1,-1 1 0,2-1-1,-1 1 1,3-1 0,1-1-1,0 1 0,0 0 0,0 0 0,0 1 1,0 0-1,1 0 0,8 0 0,-1 1-2,0 1-1,-1 0 1,1 1 0,-1 0 0,1 1-1,22 9 1,-29-10-4,0 2 0,0-1 1,0 1-1,-1 0 0,1 0 0,-1 1 0,0 0 1,-1 0-1,1 0 0,-1 1 0,0 0 1,0 0-1,-1 0 0,1 0 0,-1 1 0,3 8 1,-3-5 17,-1 1 1,0-1-1,-1 0 1,0 1-1,-1 0 1,0-1 0,-1 1-1,0 0 1,0-1-1,-4 17 1,-3 5 38,-1-1-1,-2 1 1,-1-1 0,-2-1 0,0 0 0,-28 43-1,-47 58 39,76-115-40,-2 0 0,0 0 0,-1-2 0,0 0 0,-25 18 0,37-30-25,1 0 0,-1 0 0,1-1 1,-1 1-1,0-1 0,0 0 0,0 0 0,0 1 0,0-2 0,0 1 0,0 0 0,0-1 0,0 1 1,0-1-1,0 0 0,0 0 0,0 0 0,0 0 0,0-1 0,0 1 0,0-1 0,0 0 0,0 0 1,0 0-1,0 0 0,-4-3 0,5 2-5,-1 0 0,1-1 0,0 0 0,0 1 0,0-1 0,0 0-1,0 0 1,1 0 0,-1 0 0,1 0 0,0 0 0,0 0 0,0-1 0,0 1 0,1 0 0,-1-1 0,1 1 0,0 0 0,0-1 0,0 1 0,0-1 0,1 1 0,1-6 0,-1-1-8,2 0 1,-1 0 0,1 1-1,1-1 1,0 1 0,0 0-1,1 0 1,0 0 0,0 1-1,1 0 1,0 0-1,11-11 1,-13 15-15,0 1 1,0 0-1,0 0 0,1 0 0,-1 0 0,1 1 1,0 0-1,0 0 0,0 0 0,0 0 1,0 1-1,0 0 0,0 0 0,0 0 0,0 1 1,1-1-1,-1 1 0,0 0 0,0 1 1,1 0-1,-1-1 0,0 2 0,0-1 0,0 1 1,7 2-1,79 43 14,-74-37-13,1 0 1,0-1-1,0-1 0,1 0 1,0-2-1,39 9 0,-41-13-502,1-1 0,-1 0-1,1-1 1,-1-1 0,0-1-1,1 0 1,-1-1 0,0-1 0,0-1-1,-1 0 1,1-1 0,-1-1-1,-1 0 1,1-1 0,19-15 0,-24 14-1764,-4-2 175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2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526 182 984,'3'-2'460,"0"-1"0,-1 1 0,1-1 0,-1 1 1,1-1-1,-1 0 0,0 0 0,0 0 0,0 0 0,-1 0 0,1-1 0,-1 1 0,1 0 0,-1-1 0,0 1 0,-1-1 0,1 1 1,0-7-1,-2 6-191,1 1 1,-1-1 0,0 1 0,-1 0 0,1 0-1,0-1 1,-1 1 0,0 0 0,1 0 0,-1 0-1,-1 1 1,1-1 0,0 0 0,-1 1-1,1-1 1,-1 1 0,0 0 0,1 0 0,-5-2-1,-7-5-135,0 2 0,0 0 0,-1 0-1,0 1 1,0 1 0,0 0-1,-1 1 1,0 1 0,1 1 0,-1 0-1,0 1 1,0 0 0,0 2-1,0 0 1,0 0 0,-31 8 0,34-6-142,1 1 0,-1 0 1,1 1-1,0 0 1,1 1-1,-1 0 1,1 1-1,0 0 1,1 1-1,0 0 1,0 1-1,0 0 1,1 0-1,1 1 1,0 0-1,0 1 1,1 0-1,0 0 0,1 0 1,0 1-1,-5 16 1,8-20-6,1 0 1,1-1-1,-1 1 0,1 0 1,1 0-1,-1 0 1,1 0-1,1 0 0,0 0 1,0 0-1,0 0 0,1 0 1,0 0-1,0 0 1,7 12-1,-7-15 12,1-1 0,0 1 1,0-1-1,0 0 0,0 0 1,1 0-1,-1 0 0,1-1 0,0 1 1,0-1-1,1 0 0,-1 0 1,0-1-1,1 1 0,0-1 0,0 0 1,-1 0-1,1 0 0,0-1 1,0 0-1,1 0 0,-1 0 0,0-1 1,0 1-1,6-2 0,3 0 18,1-1 0,0-1 0,-1 0 1,0-1-1,0 0 0,0-2 0,0 1 0,-1-2 0,0 0 0,0 0 0,-1-1 0,0-1 0,0 0 0,-1 0 0,11-13 0,14-17 38,-1-2 0,51-78 0,-65 94 36,-10 22 17,-6 18 20,-4 30 117,-2 0 0,-9 51 0,-1 15 27,16 436 175,-4-532-433,-1-4 1,1 0 0,0 1 0,0-1 0,2 0 0,-1 0 0,1 0 0,8 18-1,-11-28-12,1 0 0,0 0 0,0 0 0,0-1 0,0 1 0,0 0 0,-1-1 0,2 1 0,-1 0 0,0-1-1,0 1 1,0-1 0,0 0 0,0 1 0,0-1 0,0 0 0,1 0 0,-1 1 0,0-1 0,0 0-1,0 0 1,0 0 0,1-1 0,-1 1 0,0 0 0,0 0 0,0-1 0,0 1 0,0 0 0,1-1 0,-1 1-1,0-1 1,0 0 0,0 1 0,0-1 0,-1 0 0,1 1 0,0-1 0,0 0 0,1-1 0,35-36 29,-19 13-221,-2 0-1,0-1 1,-2-1 0,-1 0-1,-1-1 1,11-40 0,31-178-11346,-46 202 8113,-1 5 992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0:4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2 552,'1'-1'390,"-1"1"-260,0 0 0,0 0 0,0 0 0,0 0 0,1 0 0,-1 0 0,0 0 0,0 0 0,0 0 0,0-1 0,1 1 0,-1 0 0,0 0 0,0 0 0,0 0 0,1 0 0,-1 0 0,0 0 0,0 0 0,0 0 0,1 1 0,-1-1 0,0 0 0,0 0 0,0 0 0,2 1 1170,-2-1-1170,0 0 0,0 0 0,0 1 0,0-1 0,0 0 0,0 0 0,0 0 0,1 0 0,-1 1 0,0-1 0,0 0 0,0 0 0,0 0 0,0 1 0,0-1 0,0 0 0,0 0 0,0 0 0,0 1 0,0-1 0,0 1-70,0-1-1,0 1 0,0 0 0,0-1 1,0 1-1,0 0 0,0-1 0,0 1 1,0 0-1,0 0 0,0-1 0,0 1 1,0 0-1,0-1 0,-1 1 0,1 0 1,0-1-1,-1 1 0,1-1 0,0 1 1,-1 0-1,1-1 0,-1 1 0,1-1 1,-1 1-1,1-1 0,-1 1 0,1-1 1,-1 0-1,1 1 0,-1-1 0,0 0 1,0 1-1,-32 12 1090,29-12-1121,0-1-1,0 2 1,0-1 0,0 0-1,0 1 1,1-1 0,-1 1-1,0 0 1,1 1 0,0-1-1,-1 0 1,1 1-1,0 0 1,0 0 0,-4 5-1,7-8-24,1 1 0,-1-1 0,0 0 0,1 1 0,-1-1 0,0 0 0,1 0 0,-1 1 0,1-1 0,-1 0 0,0 0 0,1 0 0,-1 0 0,1 1 0,-1-1 0,1 0 0,-1 0 0,1 0 0,-1 0 0,0 0-1,1 0 1,-1 0 0,1 0 0,-1 0 0,1 0 0,-1 0 0,1-1 0,-1 1 0,1 0 0,-1 0 0,0 0 0,1 0 0,-1-1 0,1 1 0,-1 0 0,0-1 0,1 1 0,20-7 45,-5 0-37,19-6 87,-35 13-96,0 0-1,1 0 1,-1 0-1,0 0 1,0 0-1,0 0 1,0 0-1,1 0 1,-1 0-1,0 0 1,0 0-1,0 0 1,0 0-1,1 0 1,-1 0 0,0 0-1,0 0 1,0 0-1,0 0 1,1 0-1,-1 0 1,0 0-1,0 0 1,0 0-1,0 1 1,0-1-1,0 0 1,1 0-1,-1 0 1,0 0-1,0 0 1,0 1 0,0-1-1,0 0 1,0 0-1,0 0 1,0 0-1,0 0 1,0 1-1,0-1 1,0 0-1,0 0 1,0 0-1,0 0 1,0 1-1,0-1 1,0 0-1,0 0 1,0 0 0,0 1-1,-11 18 89,4-10-158,-20 23 381,27-31-364,-1 0 0,0-1 1,0 1-1,0 0 0,0 0 0,0 0 1,0-1-1,0 1 0,-1-1 1,1 1-1,0-1 0,0 1 1,0-1-1,-1 0 0,1 1 0,0-1 1,0 0-1,-1 0 0,1 0 1,0 0-1,0 0 0,-1 0 0,1 0 1,0-1-1,-2 1 0,-5 3-5298,4 13 1435,6-7 2195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0:4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77 1140,'2'-3'398,"-1"1"1,0-1-1,0 0 0,-1 0 0,1 0 1,0 0-1,-1 0 0,0 0 1,0 0-1,0 0 0,0 0 0,0 0 1,0 0-1,-1 0 0,1 0 1,-1 0-1,0 0 0,-2-4 0,1 5-263,1 1 0,-1-1 0,1 1 0,-1 0 0,0 0 0,1-1 0,-1 1 0,0 0 0,0 1 1,0-1-1,0 0 0,0 0 0,0 1 0,0 0 0,0-1 0,0 1 0,-1 0 0,1 0 0,0 0 0,0 0 0,0 0 0,0 0 0,0 1 0,0-1 0,0 1 0,0-1 0,-4 3 0,-6 1-21,1 0 1,0 0 0,0 2-1,0-1 1,0 1 0,1 1-1,0 0 1,0 0 0,1 1-1,0 0 1,0 1 0,1 0-1,0 0 1,1 1 0,0 0-1,1 0 1,-1 1 0,-5 14-1,7-13-84,0 1 0,1-1 0,1 1-1,0 0 1,0 0 0,1 0-1,1 0 1,0 0 0,1 0-1,1 1 1,0-1 0,0 0 0,2 0-1,-1 0 1,2 0 0,8 23-1,-8-28-8,0 0-1,0 0 0,1-1 0,0 1 1,0-1-1,0-1 0,1 1 0,0-1 1,1 0-1,-1 0 0,1 0 1,0-1-1,1-1 0,14 8 0,-11-7-4,1-1-1,0 0 0,0-1 0,0 0 1,0-1-1,0 0 0,1-1 1,-1 0-1,23-3 0,-17 1-9,0-2 0,0 0 0,-1-1 0,1-1 0,-1-1 0,0 0 0,-1-1 0,1-1 1,-1-1-1,-1 0 0,0-1 0,0 0 0,-1-1 0,21-21 0,-30 27 2,-1 0 0,0-1 1,0 1-1,0-1 0,-1 1 0,0-1 1,0 0-1,0 0 0,-1 0 1,0-1-1,0 1 0,-1-1 0,0 1 1,0-1-1,0 1 0,-1-13 0,-1 14 2,0-1 0,0 1 0,0 0 0,-1 0 0,0-1-1,0 1 1,-1 0 0,0 1 0,1-1 0,-1 0-1,-1 1 1,1 0 0,-1-1 0,0 1 0,0 1-1,0-1 1,0 0 0,0 1 0,-1 0 0,-8-4-1,1 1-103,1 1-1,-1 0 0,0 0 0,-1 1 1,1 1-1,-1 0 0,0 1 0,-17-1 0,-59 2-4193,54 1 1090,31 0 2733,1 0-1,0 0 1,-1 0-1,1-1 1,0 1-1,0-1 1,-1 0-1,1 0 1,0 0-1,-4-3 1,-7-6-1601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0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101 126 300,'-3'0'553,"0"-1"-1,1 0 1,-1 0-1,0 0 1,1 0 0,-1 0-1,1-1 1,-1 1-1,1-1 1,0 1 0,0-1-1,0 0 1,0 0-1,0 0 1,0 0 0,-3-4-1,-29-45 3764,27 38-2847,-10-17 189,17 30-1650,0 0 1,0 0 0,1 0-1,-1 0 1,0 0-1,0 0 1,0 0-1,0 0 1,0 0 0,0 0-1,0 0 1,0 0-1,0 0 1,0 0 0,0 0-1,0 0 1,0 0-1,0 0 1,0 0 0,0 0-1,0 0 1,0 0-1,0 0 1,0 0 0,1 0-1,-1-1 1,0 1-1,0 0 1,0 0 0,0 0-1,0 0 1,0 0-1,0 0 1,0 0-1,12 17-15,6 13 8,-2 1 0,0 0 0,-3 2 0,0-1 0,9 41 1,27 174-16,-16-65 28,-32-181-15,0 7 12,1 0 0,0 0-1,1 0 1,6 13 0,-9-20-8,1 0-1,-1-1 1,0 1 0,1 0-1,-1-1 1,1 1 0,-1 0-1,1-1 1,0 1 0,-1-1-1,1 1 1,-1-1 0,1 1 0,0-1-1,-1 0 1,1 1 0,0-1-1,0 0 1,-1 0 0,1 1-1,0-1 1,0 0 0,0 0-1,1 0 2,-1-1-1,1 1 1,-1-1-1,0 0 0,1 1 1,-1-1-1,0 0 1,0 0-1,0 0 0,1 0 1,-1 0-1,0 0 1,0 0-1,0 0 0,-1 0 1,1 0-1,1-3 1,22-36 30,-1-2 1,-3-1-1,24-71 0,-22 55 25,-7 21-25,28-70 232,41-165 0,-81 265-1418,-3 33-10275,-3-14 8702,0 2 399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0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101 142 1132,'-101'0'14485,"124"-2"-14059,-1-1-1,1-1 0,37-11 1,-24 5-289,135-41 65,27-6-812,-258 101-9996,32-26 7892,-4 2 310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1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94 152,'-38'15'3120,"-30"16"7238,127-31-6540,-19-8-4339,229-53 3443,-181 34-7791,-1-4-7598,-57 18 10342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1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134 230 1480,'-1'0'260,"0"-1"0,0 1-1,0-1 1,0 0 0,0 0-1,0 0 1,0 0 0,0 0-1,1 0 1,-1 0 0,0 0-1,0 0 1,1 0 0,-1 0-1,1 0 1,-1 0 0,1 0-1,0-1 1,-1 1 0,1 0-1,0 0 1,0-1 0,-1 0 0,2-1 22,-1 0 0,1 0 0,-1 0 0,1 0 0,0 0 0,0 0 0,0 1 0,0-1 0,4-5 0,4-5 70,0 1 0,1-1 1,13-11-1,-13 14 232,7-8-188,-10 12-170,0-1 0,0-1 0,-1 1 0,0-1 0,0 0 0,-1 0-1,8-15 1,-13 23-212,0 0-1,0 0 1,0-1-1,0 1 1,0 0-1,0 0 1,0 0 0,0 0-1,0-1 1,0 1-1,0 0 1,0 0-1,0 0 1,0 0-1,0-1 1,0 1-1,0 0 1,0 0-1,0 0 1,0 0-1,0-1 1,0 1-1,0 0 1,-1 0-1,1 0 1,0 0-1,0 0 1,0-1-1,0 1 1,0 0-1,0 0 1,0 0 0,-1 0-1,1 0 1,0 0-1,0 0 1,0 0-1,0 0 1,0-1-1,-1 1 1,1 0-1,0 0 1,0 0-1,0 0 1,0 0-1,-1 0 1,1 0-1,0 0 1,-14 3 340,-13 7-64,7 0-263,1 1 0,1 0-1,0 1 1,0 1 0,2 1-1,-1 0 1,2 2 0,0-1 0,1 2-1,0 0 1,-11 19 0,24-32-23,-1-1 1,0 1-1,1 0 1,0 0-1,0 0 0,0 0 1,0 0-1,1 0 1,0 0-1,0 0 0,0 0 1,0 0-1,0 0 1,1 0-1,0 0 1,0 0-1,0 0 0,0 0 1,0 0-1,1 0 1,0-1-1,0 1 1,0-1-1,0 1 0,1-1 1,-1 0-1,1 0 1,0 0-1,0 0 0,0 0 1,3 2-1,14 10 16,0 0-1,1-1 1,0-1-1,25 10 1,-10-4-19,-27-14-9,6 3 71,-1 0 0,0 1-1,0 1 1,14 12-1,-27-20-28,1-1-1,-1 0 1,1 0-1,-1 1 1,1-1-1,-1 1 1,0-1-1,1 1 1,-1 0-1,0-1 1,0 1-1,0 0 1,-1 0-1,1 0 1,0 0-1,-1 0 1,1 0-1,-1 0 1,1 0-1,-1 0 1,0 0-1,0 0 0,0 0 1,0 0-1,-1 0 1,1 0-1,0 0 1,-1 0-1,1 0 1,-1 0-1,0-1 1,0 1-1,1 0 1,-1 0-1,0 0 1,-1-1-1,1 1 1,0-1-1,0 1 1,-1-1-1,1 1 1,-1-1-1,-1 2 1,-4 2 15,0 0 0,0 0 0,0-1 0,-1 0 0,1 0 0,-1-1 0,0 0 0,0 0 1,0-1-1,-1 0 0,1-1 0,0 1 0,-1-1 0,1-1 0,-13 0 0,17-1-73,0 1 0,0-1 0,0 0 0,0 0 0,1 0 0,-1-1 0,0 1 0,1-1 0,-1 0 0,1 0 0,-1 0 0,1-1-1,0 1 1,0-1 0,0 1 0,1-1 0,-1 0 0,0 0 0,1-1 0,0 1 0,0 0 0,0-1 0,0 1 0,0-1 0,1 0 0,0 1 0,0-1-1,0 0 1,0 0 0,0 0 0,1 0 0,0 0 0,-1 0 0,1 0 0,1-4 0,0-8-1477,1-1 1,7-32-1,-5 34-2273,-1-1 0,2-31-1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2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526 182 984,'3'-2'460,"0"-1"0,-1 1 0,1-1 0,-1 1 1,1-1-1,-1 0 0,0 0 0,0 0 0,0 0 0,-1 0 0,1-1 0,-1 1 0,1 0 0,-1-1 0,0 1 0,-1-1 0,1 1 1,0-7-1,-2 6-191,1 1 1,-1-1 0,0 1 0,-1 0 0,1 0-1,0-1 1,-1 1 0,0 0 0,1 0 0,-1 0-1,-1 1 1,1-1 0,0 0 0,-1 1-1,1-1 1,-1 1 0,0 0 0,1 0 0,-5-2-1,-7-5-135,0 2 0,0 0 0,-1 0-1,0 1 1,0 1 0,0 0-1,-1 1 1,0 1 0,1 1 0,-1 0-1,0 1 1,0 0 0,0 2-1,0 0 1,0 0 0,-31 8 0,34-6-142,1 1 0,-1 0 1,1 1-1,0 0 1,1 1-1,-1 0 1,1 1-1,0 0 1,1 1-1,0 0 1,0 1-1,0 0 1,1 0-1,1 1 1,0 0-1,0 1 1,1 0-1,0 0 0,1 0 1,0 1-1,-5 16 1,8-20-6,1 0 1,1-1-1,-1 1 0,1 0 1,1 0-1,-1 0 1,1 0-1,1 0 0,0 0 1,0 0-1,0 0 0,1 0 1,0 0-1,0 0 1,7 12-1,-7-15 12,1-1 0,0 1 1,0-1-1,0 0 0,0 0 1,1 0-1,-1 0 0,1-1 0,0 1 1,0-1-1,1 0 0,-1 0 1,0-1-1,1 1 0,0-1 0,0 0 1,-1 0-1,1 0 0,0-1 1,0 0-1,1 0 0,-1 0 0,0-1 1,0 1-1,6-2 0,3 0 18,1-1 0,0-1 0,-1 0 1,0-1-1,0 0 0,0-2 0,0 1 0,-1-2 0,0 0 0,0 0 0,-1-1 0,0-1 0,0 0 0,-1 0 0,11-13 0,14-17 38,-1-2 0,51-78 0,-65 94 36,-10 22 17,-6 18 20,-4 30 117,-2 0 0,-9 51 0,-1 15 27,16 436 175,-4-532-433,-1-4 1,1 0 0,0 1 0,0-1 0,2 0 0,-1 0 0,1 0 0,8 18-1,-11-28-12,1 0 0,0 0 0,0 0 0,0-1 0,0 1 0,0 0 0,-1-1 0,2 1 0,-1 0 0,0-1-1,0 1 1,0-1 0,0 0 0,0 1 0,0-1 0,0 0 0,1 0 0,-1 1 0,0-1 0,0 0-1,0 0 1,0 0 0,1-1 0,-1 1 0,0 0 0,0 0 0,0-1 0,0 1 0,0 0 0,1-1 0,-1 1-1,0-1 1,0 0 0,0 1 0,0-1 0,-1 0 0,1 1 0,0-1 0,0 0 0,1-1 0,35-36 29,-19 13-221,-2 0-1,0-1 1,-2-1 0,-1 0-1,-1-1 1,11-40 0,31-178-11346,-46 202 8113,-1 5 992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3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36 332,'-17'-3'4055,"0"-1"0,1-1 0,-19-7 0,34 11-3481,37 17 517,-9-2-1044,1 0 0,-2 2-1,0 0 1,-1 2 0,-1 1 0,27 27 0,-42-37-9,0 0 1,-1 1 0,-1 0 0,0 0 0,0 0 0,-1 1 0,0 0 0,-1 0-1,0 1 1,-1 0 0,0-1 0,-1 1 0,0 1 0,-1-1 0,-1 0-1,1 1 1,-2-1 0,-1 19 0,-2-17 82,0 0 0,-1 1 0,-1-1 0,-1 0 0,-13 25 0,8-17 130,2-9 232,7-27-171,9-28-70,111-286-64,-71 208-810,-45 115 962,13-29-3718,-15 34 3319,0 0-1,0 0 1,0 0-1,0-1 1,0 1-1,0 0 0,0 0 1,0 0-1,0 0 1,1 0-1,-1 0 1,0 0-1,0-1 1,0 1-1,0 0 1,0 0-1,0 0 1,0 0-1,0 0 1,0 0-1,1 0 1,-1 0-1,0 0 0,0 0 1,0-1-1,0 1 1,0 0-1,0 0 1,1 0-1,-1 0 1,0 0-1,0 0 1,0 0-1,0 0 1,0 0-1,0 0 1,1 0-1,-1 0 0,0 0 1,0 0-1,0 0 1,0 0-1,0 0 1,0 1-1,1-1 1,-1 0-1,0 0 1,0 0-1,0 0 1,0 0-1,0 0 1,0 0-1,0 0 1,0 0-1,1 0 0,-1 1 1,2 19-4307,-5 36-1807,1-25 3720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3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44 1012,'-12'-41'11112,"12"40"-11029,0 1 0,0 0 1,-1 0-1,1 0 0,0-1 415,0 1-415,0 0 0,0 0 0,-1 0 0,1 0 0,0 0 1,0 0-1,0 0 0,0 0 0,0 0 0,0 0 0,0 0 0,-1 0 0,1 0 0,0 0 0,0 0 0,0 0 0,0 0 0,0 0 1,-1 0-1,1 0 0,0 0 0,0 0 0,0 0 0,0 0 0,0 0 0,0 0 0,0 0 0,-1 0 0,1 1 499,0-1-499,0 0 0,0 0 0,-1 0 0,1 0 0,0 0 0,0 1 0,0-1 0,0 0 0,0 0 1,0 0-1,0 0 0,0 0 0,0 0 0,0 0 0,0 1 0,0-1 0,0 0 0,-5 26-19,-9 71 366,3-28-130,-3 105 1,14-154-252,1 1-1,0-1 1,2 0 0,0 0 0,1 0 0,2 0 0,0 0 0,0-1 0,17 31 0,-16-39-36,0-1 0,1 0 0,0-1 0,1 0 0,0 0 0,1-1 0,0 0 0,0-1 0,0 0 0,1 0 0,0-1 0,0 0 0,18 5 0,-22-8-224,-1-2 0,1 1 0,0 0 0,0-1 0,-1-1 1,1 1-1,0-1 0,0 0 0,0 0 0,-1-1 0,12-2 0,-13 1-248,0 0-1,-1 0 1,1 0-1,-1 0 1,0-1-1,0 1 1,0-1-1,0 0 1,0 0-1,-1-1 1,1 1-1,-1-1 1,0 0-1,0 1 1,0-1-1,-1-1 1,5-7-1,-5 6-251,0 0 0,0 0 0,0 0 0,-1 0 0,0 0 0,0 0 0,0-9 0,0-13-1533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4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48 1556,'-12'4'791,"-15"7"9301,42-15-8639,111-25 499,-41 15-6181,-15 3-4338,-50 7 6215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3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36 332,'-17'-3'4055,"0"-1"0,1-1 0,-19-7 0,34 11-3481,37 17 517,-9-2-1044,1 0 0,-2 2-1,0 0 1,-1 2 0,-1 1 0,27 27 0,-42-37-9,0 0 1,-1 1 0,-1 0 0,0 0 0,0 0 0,-1 1 0,0 0 0,-1 0-1,0 1 1,-1 0 0,0-1 0,-1 1 0,0 1 0,-1-1 0,-1 0-1,1 1 1,-2-1 0,-1 19 0,-2-17 82,0 0 0,-1 1 0,-1-1 0,-1 0 0,-13 25 0,8-17 130,2-9 232,7-27-171,9-28-70,111-286-64,-71 208-810,-45 115 962,13-29-3718,-15 34 3319,0 0-1,0 0 1,0 0-1,0-1 1,0 1-1,0 0 0,0 0 1,0 0-1,0 0 1,1 0-1,-1 0 1,0 0-1,0-1 1,0 1-1,0 0 1,0 0-1,0 0 1,0 0-1,0 0 1,0 0-1,1 0 1,-1 0-1,0 0 0,0 0 1,0-1-1,0 1 1,0 0-1,0 0 1,1 0-1,-1 0 1,0 0-1,0 0 1,0 0-1,0 0 1,0 0-1,0 0 1,1 0-1,-1 0 0,0 0 1,0 0-1,0 0 1,0 0-1,0 0 1,0 1-1,1-1 1,-1 0-1,0 0 1,0 0-1,0 0 1,0 0-1,0 0 1,0 0-1,0 0 1,0 0-1,1 0 0,-1 1 1,2 19-4307,-5 36-1807,1-25 3720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4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69 168,'8'-19'2245,"2"-5"2044,-5-2 3822,-5 26-8060,0 0 0,0 0-1,0 0 1,0 1-1,0-1 1,0 0 0,0 0-1,0 0 1,0 0-1,0 0 1,-1 0 0,1 0-1,0 0 1,0 1-1,0-1 1,0 0 0,0 0-1,0 0 1,0 0-1,0 0 1,0 0 0,0 0-1,0 0 1,0 0-1,0 0 1,-1 0 0,1 0-1,0 1 1,0-1-1,0 0 1,0 0 0,0 0-1,0 0 1,0 0-1,0 0 1,0 0 0,-1 0-1,1 0 1,0 0-1,0 0 1,0 0 0,0 0-1,0 0 1,0 0-1,0 0 1,-1 0 0,1 0-1,0-1 1,0 1-1,0 0 1,0 0 0,0 0-1,0 0 1,0 0-1,0 0 1,0 0 0,0 0-1,-1 0 1,1 0-1,0 0 1,0 0 0,0 0-1,0-1 1,0 1-1,0 0 1,0 0 0,-11 15 578,-8 19-787,2 6 423,3 0 1,0 1-1,3 0 1,2 1-1,1 0 0,-3 67 1,10-84-149,2 0 1,1 0-1,1-1 0,0 1 1,2-1-1,1 0 0,1 0 1,1-1-1,1 0 1,1 0-1,1-1 0,25 37 1,-24-42-96,1-1 1,1 0-1,0-2 1,1 1-1,20 14 1,-26-22-390,0 0-1,1-1 1,0-1-1,0 1 1,0-2-1,1 1 1,0-2-1,-1 1 1,1-1-1,23 2 1,-31-4-81,0-1 1,0 0-1,1 0 1,-1-1-1,0 1 1,0-1-1,1 1 1,-1-1-1,0 0 0,0 0 1,0-1-1,5-2 1,-6 3 179,-1 0 1,0 0-1,0 0 1,0 0-1,0 0 1,0 0-1,0-1 1,0 1-1,0 0 1,-1 0-1,1-1 1,0 1-1,-1 0 1,1-1-1,-1 1 1,1-1-1,-1 1 1,0-1-1,0 1 0,0-1 1,0 1-1,0-1 1,0 1-1,0-1 1,0 1-1,0-1 1,-1 1-1,0-3 1,-8-17-2805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6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148 162 824,'12'-161'10949,"-13"174"-10813,0 0 0,-1 0 1,0 1-1,-2-1 0,1-1 0,-1 1 0,-7 14 0,-50 88 266,24-47-352,32-58-53,0 1 1,0-1-1,1 1 0,0 0 1,1 0-1,0 0 1,-1 13-1,4-20 0,0 0 1,0-1-1,0 1 0,1 0 1,0 0-1,0-1 0,0 1 1,0 0-1,0-1 0,1 1 1,-1-1-1,1 0 0,0 1 0,0-1 1,1 0-1,-1 0 0,0 0 1,1 0-1,0-1 0,0 1 1,0-1-1,0 0 0,0 1 1,0-1-1,5 2 0,5 2-3,0 0 0,1 0 0,0-2 0,0 1 0,0-2-1,1 0 1,-1-1 0,1 0 0,0-1 0,27-1 0,-26-1 12,1-1 1,0 0 0,-1-2 0,0 1-1,0-2 1,0 0 0,0-1 0,-1-1-1,19-10 1,-32 16 9,1-1 0,-1 0 1,0 0-1,0 0 0,0 0 0,0 0 0,0-1 0,-1 1 0,1-1 1,-1 1-1,3-5 0,-4 6 23,1-1 0,-1 1 0,1 0 1,-1 0-1,0-1 0,1 1 0,-1 0 0,0-1 1,0 1-1,0 0 0,0-1 0,0 1 0,0 0 0,0-1 1,-1 1-1,1 0 0,0 0 0,-1-1 0,1 1 1,-1 0-1,1 0 0,-1 0 0,0-1 0,0 1 0,1 0 1,-1 0-1,-1-1 0,-4 26 148,4 88-1082,13 124 0,-7-173-594,-3-53 1151,0 10-837,1 1 0,6 23-1,-7-38 835,0-1-1,1 0 0,-1 0 0,2 0 0,-1 0 0,0 0 0,1-1 0,0 1 1,0-1-1,0 1 0,1-1 0,-1 0 0,7 5 0,18 6-1566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7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365 34 272,'5'-13'9514,"-11"16"-5300,-17 22-3197,16-18-385,-5 4-422,0-1 0,0 0 0,-1-1-1,-16 8 1,23-13-168,-1 0-1,-1-1 0,1 0 0,0 0 0,-1-1 0,1 0 0,-1 0 0,0-1 1,0 0-1,-9 0 0,16 0-37,0-1 0,0 0 0,0 0 0,0 0 1,0 0-1,0 0 0,0 0 0,0-1 0,0 1 0,0 0 0,0 0 1,0-1-1,1 1 0,-1 0 0,0-1 0,0 1 0,0-1 0,1 1 1,-1-1-1,0 0 0,0 1 0,1-1 0,-1 0 0,0 1 0,1-1 1,-1 0-1,1 0 0,-1 1 0,1-1 0,0 0 0,-1 0 0,1 0 1,0 0-1,-1-1 0,1 0-3,1-1 0,-1 0-1,1 1 1,0-1 0,-1 1 0,1-1 0,0 1 0,1-1 0,-1 1-1,0 0 1,1-1 0,1-1 0,5-6-11,0 0 0,1 0 0,0 1 0,13-10 1,-17 15 9,-1 0 0,2 1 0,-1 0 0,0 0 0,1 0 0,-1 0 0,1 1 0,12-3 0,-16 5 3,0 0 0,-1 0 0,1 1 0,0-1 0,0 1 0,0-1 0,0 1 0,0-1 0,-1 1 0,1 0 0,0 0 0,-1 0 0,1 0 0,0 0 0,-1 1 0,1-1 0,-1 0 0,0 1 0,1-1 0,-1 1 0,0-1 0,0 1 0,0-1 0,0 1 0,0 0 0,-1 0 0,1-1 0,0 1 1,-1 0-1,1 0 0,-1 0 0,1 3 0,2 7-70,-1 1-1,0 0 1,-1 0 0,0-1 0,-1 1 0,0 0 0,-1 0 0,-1 0 0,0-1 0,0 1 0,-2-1 0,1 1 0,-1-1 0,-1 0 0,0-1-1,-12 19 1,2-5-1098,-2 0-1,-1 0 0,-1-2 1,-1-1-1,-1 0 0,-23 19 0,36-34 471,0-1 0,-1 1 0,0-2 0,0 1 1,0-1-1,0 0 0,-16 5 0,-11-4-1423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8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85 1024,'1'-3'533,"0"-1"0,-1 0 0,1 0 0,-1 0 0,0 0 0,0 0 0,0 0 0,0 0 0,-1 1 0,0-1 0,0 0 0,0 0 0,0 0 0,0 1 0,-1-1 0,1 1 0,-1-1 0,0 1 0,0-1 0,-1 1 0,-2-3 1,4 6-488,0 0 0,0-1 0,-1 1 1,1 0-1,0 0 0,0 0 1,0 0-1,0 0 0,-1 0 1,1 1-1,0-1 0,0 0 1,0 1-1,0-1 0,0 1 1,-1-1-1,1 1 0,0-1 1,0 1-1,0 0 0,1-1 1,-1 1-1,0 0 0,0 0 1,0 0-1,0 0 0,1 0 0,-2 1 1,-21 28 199,-15 33-301,4 2 0,-29 73 0,37-78 81,65-170-18,-24 66 163,1 0 1,25-49-1,-41 93-169,0-1-1,0 1 0,1-1 1,-1 0-1,0 1 0,0-1 1,1 1-1,-1-1 0,0 1 1,1-1-1,-1 1 0,1-1 1,-1 1-1,1 0 0,-1-1 1,1 1-1,-1-1 0,1 1 1,-1 0-1,1 0 0,-1-1 1,1 1-1,0 0 0,-1 0 1,1 0-1,-1-1 0,1 1 1,0 0-1,-1 0 0,1 0 1,-1 0-1,1 0 0,0 0 1,-1 1-1,2-1 0,14 19 29,4 35 18,-6-5-2,-2 1 0,-3 1 0,-2 0 0,-2 0 0,-2 0 0,-5 70 0,1-116-49,1-1 1,-1 1-1,0 0 1,0-1-1,-1 1 1,1-1 0,-1 1-1,0-1 1,0 0-1,-1 0 1,1 0-1,-1 0 1,0 0-1,0 0 1,0-1-1,-1 1 1,1-1 0,-1 0-1,0 0 1,1 0-1,-7 3 1,-5 0-60,-1 0 1,1 0 0,-1-1-1,-30 4 1,-14 5-47,60-14 109,0 0-1,0 0 1,0 0-1,1 0 1,-1 0 0,0 0-1,0 1 1,0-1 0,0 0-1,0 0 1,0 0-1,0 0 1,0 0 0,0 0-1,0 0 1,1 0-1,-1 0 1,0 0 0,0 0-1,0 0 1,0 0-1,0 1 1,0-1 0,0 0-1,0 0 1,0 0 0,0 0-1,0 0 1,0 0-1,0 0 1,0 0 0,0 0-1,0 1 1,0-1-1,0 0 1,0 0 0,0 0-1,0 0 1,0 0-1,0 0 1,0 0 0,0 0-1,0 1 1,0-1 0,0 0-1,0 0 1,0 0-1,0 0 1,0 0 0,-1 0-1,1 0 1,0 0-1,0 0 1,0 0 0,0 0-1,0 0 1,0 1-1,0-1 1,0 0 0,0 0-1,0 0 1,-1 0 0,1 0-1,0 0 1,0 0-1,0 0 1,14 6 89,17 1 122,-10-6-314,0-1 0,0-1 1,-1-1-1,1 0 0,0-2 1,-1 0-1,25-9 0,13-13-3897,-4-8-3534,-37 19 5342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8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22 176,'-8'5'8432,"-9"3"-3912,-90 32-1667,89-34-2609,11-2-131,0-2 0,0 1 1,-1-1-1,0 0 0,1 0 0,-1-1 0,0 0 0,-14 0 1,21-1-105,1 0 1,-1 0-1,1 0 1,-1-1-1,1 1 1,-1 0-1,1 0 1,-1 0 0,1 0-1,-1-1 1,1 1-1,-1 0 1,1 0-1,-1-1 1,1 1-1,0 0 1,-1-1-1,1 1 1,0-1 0,-1 1-1,1 0 1,0-1-1,-1 1 1,1-1-1,0 1 1,0-1-1,-1 1 1,1-1 0,0 1-1,0-1 1,0 1-1,0-1 1,0 1-1,0-1 1,10-19 104,24-10-88,-23 23-21,2 0 0,-1 1 1,15-5-1,-25 10-9,0 0 0,0 1 0,0-1-1,0 0 1,0 1 0,0-1 0,1 1 0,-1-1 0,0 1-1,0 0 1,1 0 0,-1 0 0,0 1 0,0-1 0,0 0-1,1 1 1,-1-1 0,0 1 0,0 0 0,0 0 0,0 0-1,0 0 1,0 0 0,0 0 0,0 0 0,-1 1 0,1-1-1,2 3 1,-4-4-67,0 0 0,1 0 1,-1 1-1,0-1 0,0 0 0,1 1 0,-1-1 0,0 0 0,0 1 0,0-1 0,0 0 1,0 1-1,1-1 0,-1 0 0,0 1 0,0-1 0,0 1 0,0-1 0,0 0 0,0 1 1,0-1-1,0 0 0,0 1 0,0-1 0,-1 0 0,1 1 0,0-1 0,0 0 0,0 1 1,0-1-1,0 0 0,-1 1 0,1-1 0,0 0 0,0 1 0,0-1 0,-1 0 0,1 0 0,0 1 1,-1-1-1,1 0 0,0 0 0,-1 0 0,1 1 0,0-1 0,-1 0 0,1 0 0,0 0 1,-1 0-1,1 0 0,0 0 0,-1 1 0,1-1 0,0 0 0,-1 0 0,1 0 0,-1 0 1,1-1-1,0 1 0,-1 0 0,1 0 0,0 0 0,-1 0 0,1 0 0,0 0 0,-1 0 1,1-1-1,0 1 0,-1 0 0,-28-9-8062,21 2 5680,4-1 543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9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265 391 1248,'-5'1'5672,"-25"3"-2255,18-3-2874,1 0 0,-1-1 0,0 0 0,1-1 0,-1 0 0,1-1 1,-15-4-1,23 5-516,0-1 0,-1 1 0,1-1 0,0 1 0,0-1 0,0 0 0,0-1 0,1 1 0,-1 0 0,0-1 0,1 0 0,0 1 0,0-1 0,0 0 0,0 0 0,0 0 0,0 0 0,1-1 0,-1 1 0,1 0 0,0-1 1,0 1-1,0-1 0,1 1 0,-1-1 0,1 1 0,0-7 0,0-2-40,1 0 0,0 0 0,1 0 1,0 0-1,1 0 0,1 0 0,0 1 0,0-1 0,1 1 1,0 0-1,1 1 0,13-19 0,-8 14-96,1 0-1,1 1 0,0 0 0,1 1 1,0 1-1,1 0 0,25-15 1,-37 25 85,-1 0 0,1 0 1,0 1-1,0-1 1,0 1-1,0 0 1,0 0-1,0 0 0,0 0 1,0 1-1,0-1 1,0 1-1,1 0 0,-1 0 1,0 0-1,0 0 1,0 0-1,1 1 0,-1-1 1,0 1-1,0 0 1,0 0-1,0 0 0,4 3 1,-4-2 10,-1 0 0,0 1 0,1-1 0,-1 1 0,-1 0 0,1 0 0,0 0 0,-1 0 0,1 0 0,-1 0 0,0 0 0,0 0 0,0 0 0,-1 1 0,1-1 0,-1 0 0,1 0 0,-1 1 0,0-1 0,-1 0 0,1 1 0,0-1 0,-1 0 0,-1 4 0,-3 17 5,-1-1-1,-1 0 1,-1 0 0,-2 0-1,0-1 1,-15 23 0,-87 117 120,82-125 98,2 1 1,2 2-1,2 0 0,-29 65 0,50-98-162,1 0-1,0 1 1,0-1 0,0 1-1,1-1 1,0 1-1,0 0 1,1 0-1,0-1 1,1 1-1,-1 0 1,1-1-1,1 1 1,0 0 0,2 7-1,-2-11-35,0 0 0,1 1 0,-1-1 0,1-1 0,0 1 1,0 0-1,0-1 0,0 1 0,1-1 0,-1 0 0,1 0 0,0 0 0,0-1 0,0 1 0,0-1 0,1 0 0,-1 0 0,0-1 1,1 1-1,-1-1 0,1 0 0,0 0 0,-1 0 0,1-1 0,7 0 0,-3 0-2,-1 0-1,0 0 1,0-1 0,0 0-1,0-1 1,-1 0 0,1 0 0,0-1-1,-1 0 1,1 0 0,10-7-1,-15 8-3,-1 1 1,1-1-1,-1 0 0,0 0 0,1 0 1,-1 0-1,0-1 0,-1 1 0,1 0 1,0-1-1,-1 0 0,1 1 0,-1-1 0,0 0 1,0 1-1,0-1 0,0 0 0,0 0 1,-1 0-1,1 0 0,-1 0 0,0 0 1,0 0-1,0 0 0,0 0 0,0 0 0,-1 0 1,1 0-1,-1 0 0,0 0 0,0 1 1,0-1-1,-3-5 0,-1-2 8,-1 0-1,0 0 0,-1 0 1,0 1-1,-1 0 1,1 1-1,-12-9 0,-68-51-95,19 17-574,66 50 539,0-1 0,0 0 0,0 0 1,0 0-1,0 0 0,1 0 0,-1 0 1,1 0-1,-1 0 0,1-1 0,0 1 0,0-1 1,-1-3-1,1 5-71,1 0 0,0-1 0,0 1 0,0 0 0,0 0 0,1-1 0,-1 1 0,0 0 0,0 0 0,1-1 0,-1 1 0,1 0 0,-1 0 0,1 0 0,-1 0 0,1 0 0,0 0 0,0 0 0,-1 0 0,3-2 0,2 0-495,0-1 0,0 0 0,1 1-1,-1 0 1,1 0 0,0 1 0,0-1 0,0 1-1,9-1 1,17-4-1303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20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27 232,'-11'-9'1945,"-3"-9"12565,32 28-14746,1 4 516,-1 1 1,0 0-1,-1 2 1,-1 0-1,-1 1 0,22 33 1,-22-32-127,-3-3-18,-1 0 0,-1 0 0,0 1 0,-1 0 1,-1 1-1,-1 0 0,10 37 0,-14-40-68,-1 0-1,0 0 0,-1 1 1,-1-1-1,-1 0 0,0 0 1,-1 1-1,0-1 0,-1-1 1,-9 26-1,-5 2-64,-1 0-1,-2-1 1,-2-1 0,-2-1 0,-1-2-1,-2 0 1,-1-1 0,-67 62 0,93-95-176,-43 32-281,44-35 275,0 1-1,0 0 1,0 0 0,0-1-1,0 1 1,0 0 0,0-1-1,0 1 1,0-1 0,0 1-1,0-1 1,0 0-1,-1 1 1,1-1 0,0 0-1,0 0 1,0 0 0,0 0-1,-1 0 1,1 0 0,0 0-1,0 0 1,0 0 0,-1 0-1,1-1 1,0 1-1,0-1 1,0 1 0,0-1-1,0 1 1,0-1 0,0 0-1,0 1 1,0-1 0,0 0-1,0 0 1,0 1 0,0-1-1,0-2 1,0 1-406,1 1 0,-1-1-1,1 0 1,0 0 0,0 0 0,0 0 0,0 0 0,0 0 0,0 0 0,0 0 0,1 0-1,-1 0 1,1 1 0,0-4 0,4-6-1816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15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20 284,'0'0'150,"-1"-1"0,1 0 1,0 0-1,0 0 0,0 0 0,-1 0 0,1 1 1,0-1-1,-1 0 0,1 0 0,-1 0 0,1 1 1,-1-1-1,1 0 0,-1 1 0,0-1 0,1 0 1,-1 1-1,0-1 0,1 1 0,-1-1 0,0 1 1,0-1-1,0 1 0,1 0 0,-1-1 0,0 1 1,0 0-1,0 0 0,0 0 0,0-1 0,-1 1 1,-38-1 2439,26 1-216,-5 35-1354,-4-11-938,1 2 0,1 1 1,2 0-1,1 2 0,1 0 0,-14 32 0,-4 6-56,30-58-27,0-1 1,0 0 1,1 0-1,0 0 1,1 1-1,0-1 1,-2 11-1,4-17 1,1 0 0,0-1 0,0 1 0,0 0 0,1-1 1,-1 1-1,0 0 0,0-1 0,1 1 0,-1-1 0,1 1 0,0-1 0,-1 1 0,1-1 0,0 1 1,0-1-1,0 1 0,0-1 0,0 0 0,0 0 0,0 1 0,0-1 0,1 0 0,-1 0 0,0 0 1,1 0-1,-1-1 0,1 1 0,-1 0 0,1-1 0,-1 1 0,1-1 0,0 1 0,-1-1 0,1 1 1,-1-1-1,1 0 0,0 0 0,-1 0 0,3 0 0,23 1 7,0-1-1,0-1 1,-1-2-1,1 0 1,0-2 0,-1 0-1,0-2 1,-1-1-1,43-20 1,-60 25-4,-1-1 0,0 0-1,1 0 1,-1-1 0,-1 0 0,1-1-1,9-9 1,-14 13 8,0-1-1,-1 1 1,1-1 0,0 1-1,-1-1 1,0 0 0,1 0-1,-1 1 1,0-1 0,-1 0-1,1 0 1,0 0-1,-1 0 1,0 0 0,0 0-1,0 0 1,0-1 0,0 1-1,0 0 1,-1 0 0,0 0-1,1 0 1,-3-4-1,-3-25 209,-38 479 255,43-439-734,1-8 62,0 1-1,0-1 1,0 0 0,0 1 0,0-1-1,0 0 1,0 0 0,1 1 0,-1-1-1,0 0 1,0 1 0,0-1 0,0 0-1,0 0 1,0 1 0,0-1 0,1 0-1,-1 1 1,0-1 0,0 0 0,1 1-790,0-1 790,-1 0 0,0 0-1,0 1 1,1-1 0,-1 0 0,0 0-1,1 0 1,-1 0 0,0 0 0,0 0-1,1 0 1,-1 0 0,0 0 0,1 0-1,-1 0 1,0 0 0,1 0 0,-1 0-1,0 0 1,0 0 0,1 0 0,-1 0-1,8-4-1714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15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76 656,'-12'2'6336,"-13"-4"-2241,20 1-3966,1 0 1,-1 0-1,1-1 1,0 1-1,0-1 1,-1 0-1,1-1 1,-4-3-1,7 6-106,1 0-1,-1-1 1,1 1 0,0-1-1,-1 1 1,1-1 0,0 1-1,-1-1 1,1 1 0,0 0-1,0-1 1,-1 0-1,1 1 1,0-1 0,0 1-1,0-1 1,0 1 0,0-1-1,0 1 1,0-1 0,0 1-1,0-1 1,0 1 0,0-1-1,0 0 1,0 1-1,1-1 1,0-1-11,0 1 0,0-1 0,0 1 0,0-1 0,0 1 0,1 0 0,-1 0 0,1-1-1,-1 1 1,1 0 0,-1 0 0,4-1 0,2-2-12,0 1-1,0-1 0,0 1 1,1 0-1,-1 1 0,1 0 1,12-2-1,-19 4 5,1 0-1,-1 0 1,1 0 0,0 0 0,-1 1-1,1-1 1,-1 0 0,1 1-1,-1-1 1,1 1 0,-1-1-1,0 1 1,1 0 0,-1-1-1,0 1 1,1 0 0,1 2-1,-2-1 15,1 0-1,-1 0 1,0 0-1,0 0 1,0 0-1,0 0 1,0 1-1,0-1 1,-1 0-1,1 1 1,-1-1-1,0 0 0,1 1 1,-1-1-1,-1 4 1,0 5 80,0 1 1,-2 0-1,1-1 0,-1 1 1,-1-1-1,0 0 0,-1 0 1,0 0-1,-1-1 0,0 0 1,-11 15-1,4-7-495,-1-1-1,-1 0 1,-1-1-1,0-1 1,-22 17-1,37-32 351,-32 21-2328,32-20 2150,0 0 0,-1-1 0,1 1 0,-1 0 0,1-1 0,-1 1 0,1-1 0,-1 0 1,1 1-1,-1-1 0,1 0 0,-1 0 0,0 0 0,1 0 0,-1 0 0,1 0 0,-1 0 0,1-1 0,-1 1 0,-2-2 0,0-8-2228,11-7 323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1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136 152 408,'22'-98'5915,"-22"98"-5898,0 0 1,0 0 0,0 0 0,0 0-1,0-1 1,0 1 0,0 0 0,0 0 0,0 0-1,0 0 1,0 0 0,0 0 0,0 0 0,0-1-1,0 1 1,0 0 0,0 0 0,0 0-1,0 0 1,0 0 0,0 0 0,0-1 0,0 1-1,0 0 1,0 0 0,0 0 0,0 0-1,0 0 1,0 0 0,0 0 0,0-1 0,0 1-1,0 0 1,0 0 0,0 0 0,0 0-1,0 0 1,-1 0 0,1 0 0,0 0 0,0 0-1,0-1 1,0 1 0,0 0 0,0 0-1,0 0 1,0 0 0,-1 0 0,1 0 0,0 0-1,0 0 1,0 0 0,0 0 0,0 0 0,0 0-1,-1 0 1,1 0 0,0 0 0,0 0-1,0 0 1,0 0 0,0 0 0,0 0 0,-1 0-1,1 0 1,0 0 0,0 1 0,0-1-1,0 0 1,-14 9 354,-11 13-282,-2 10-34,-35 54-1,43-60-41,19-25-13,-1-1-1,1 1 1,-1 0 0,1-1-1,-1 1 1,1 0-1,-1-1 1,1 1 0,-1 0-1,1-1 1,0 1-1,-1 0 1,1 0 0,0-1-1,0 1 1,0 0 0,0 0-1,0 0 1,-1-1-1,1 1 1,1 0 0,-1 0-1,0 0 1,0 0-1,16-1 46,24-22 25,-26 9 94,0-1 1,-1 0-1,-1-1 1,0-1-1,-1 0 1,-1 0-1,0-1 0,-1 0 1,-1-1-1,-1 0 1,8-29-1,-20 148 80,4-53-156,-2 41 59,2-16-57,-3-1-1,-19 101 1,22-172-60,0 1-1,0-1 0,0 1 1,0-1-1,-1 0 1,1 1-1,0-1 1,-1 0-1,1 0 1,-1 0-1,1 0 1,-1 0-1,0 0 1,1 0-1,-1-1 1,0 1-1,1-1 1,-1 1-1,0-1 1,0 0-1,0 1 1,0-1-1,-3 0 1,-53 1 39,48-1-45,-26-4 269,27-3 37,22-6-109,-2 9-213,0 1 1,1 0-1,-1 1 0,1 0 0,-1 1 0,1 0 1,-1 1-1,1 0 0,0 1 0,19 3 0,26 0 32,-26-2-168,22-1-206,-22-7-4793,-20-2 815,-7 1 2363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3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44 1012,'-12'-41'11112,"12"40"-11029,0 1 0,0 0 1,-1 0-1,1 0 0,0-1 415,0 1-415,0 0 0,0 0 0,-1 0 0,1 0 0,0 0 1,0 0-1,0 0 0,0 0 0,0 0 0,0 0 0,0 0 0,-1 0 0,1 0 0,0 0 0,0 0 0,0 0 0,0 0 0,0 0 1,-1 0-1,1 0 0,0 0 0,0 0 0,0 0 0,0 0 0,0 0 0,0 0 0,0 0 0,-1 0 0,1 1 499,0-1-499,0 0 0,0 0 0,-1 0 0,1 0 0,0 0 0,0 1 0,0-1 0,0 0 0,0 0 1,0 0-1,0 0 0,0 0 0,0 0 0,0 0 0,0 1 0,0-1 0,0 0 0,-5 26-19,-9 71 366,3-28-130,-3 105 1,14-154-252,1 1-1,0-1 1,2 0 0,0 0 0,1 0 0,2 0 0,0 0 0,0-1 0,17 31 0,-16-39-36,0-1 0,1 0 0,0-1 0,1 0 0,0 0 0,1-1 0,0 0 0,0-1 0,0 0 0,1 0 0,0-1 0,0 0 0,18 5 0,-22-8-224,-1-2 0,1 1 0,0 0 0,0-1 0,-1-1 1,1 1-1,0-1 0,0 0 0,0 0 0,-1-1 0,12-2 0,-13 1-248,0 0-1,-1 0 1,1 0-1,-1 0 1,0-1-1,0 1 1,0-1-1,0 0 1,0 0-1,-1-1 1,1 1-1,-1-1 1,0 0-1,0 1 1,0-1-1,-1-1 1,5-7-1,-5 6-251,0 0 0,0 0 0,0 0 0,-1 0 0,0 0 0,0 0 0,0-9 0,0-13-1533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20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40 624,'0'-1'280,"-1"1"0,1-1 1,0 1-1,-1-1 0,1 1 0,-1-1 0,1 1 0,-1-1 0,0 1 1,1 0-1,-1-1 0,1 1 0,-1 0 0,0-1 0,1 1 0,-1 0 1,0 0-1,1-1 0,-1 1 0,0 0 0,1 0 0,-1 0 1,0 0-1,1 0 0,-1 0 0,0 0 0,1 0 0,-2 1 0,-25 8 2047,25-8-2275,0 0 0,1 0 0,-1 0-1,0 0 1,0 0 0,0 0 0,0 0-1,0-1 1,0 1 0,0-1 0,0 1-1,0-1 1,0 0 0,0 0 0,-1 0-1,1 0 1,0 0 0,0-1 0,0 1-1,0 0 1,0-1 0,0 0 0,0 1-1,0-1 1,0 0 0,-2-2-1,4 3-31,-1-1 0,1 0 0,0 0 0,0 0 0,-1 0 0,1 0-1,0 0 1,0 1 0,0-1 0,0 0 0,0 0 0,0 0-1,1 0 1,-1 0 0,0 0 0,0 0 0,0 1 0,1-1-1,-1 0 1,1 0 0,-1 0 0,1 0 0,-1 1 0,1-1 0,-1 0-1,1 1 1,-1-1 0,1 0 0,0 1 0,-1-1 0,1 1-1,0-1 1,0 1 0,0-1 0,-1 1 0,1-1 0,2 1-1,33-16-175,-14 17-953,-22-2 915,1 1 0,-1 1 0,1-1 0,0 0 0,-1 0 1,1 0-1,-1 0 0,1 0 0,0 1 0,-1-1 0,1 0 0,-1 0 0,1 1 0,-1-1 1,1 0-1,-1 1 0,1-1 0,-1 1 0,1-1 0,-1 0 0,0 1 0,1-1 0,-1 1 1,0-1-1,1 1 0,-1 0 0,0-1 0,1 1 0,-1-1 0,0 1 0,0 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5:20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353 203 356,'1'-7'569,"0"-1"1,0 1-1,-1-1 0,0 0 1,-1 1-1,0-1 0,0 1 1,0-1-1,-1 1 0,0-1 1,0 1-1,-1 0 0,0 0 1,-1 0-1,1 0 0,-1 1 1,0-1-1,-1 1 0,-9-10 0,9 11-482,-1 0 0,1 1 0,-1-1 0,0 1 0,0 0 0,0 1-1,-1 0 1,1 0 0,-1 0 0,0 1 0,0 0 0,0 0-1,0 1 1,0-1 0,0 2 0,0-1 0,-1 1 0,1 0-1,0 0 1,0 1 0,0 0 0,0 1 0,0-1 0,0 1-1,0 0 1,0 1 0,1 0 0,-1 0 0,1 0 0,0 1 0,-11 8-1,9-6-86,1 0 0,0 0 1,0 1-1,0 0 0,1 0 0,0 0 0,0 1 0,1 0 0,0 0 0,-5 10 0,8-12-2,0 0-1,1 0 1,-1 0 0,1 0 0,1 0-1,-1 0 1,1 0 0,0 0 0,0 0-1,0 0 1,1 0 0,0 1-1,0-1 1,1-1 0,0 1 0,5 11-1,-6-12-17,1 0 0,1-1 1,-1 1-1,1-1 0,0 1 0,0-1 0,0 0 0,0 0 0,1 0 0,0-1 0,0 1 0,0-1 0,0 0 0,0 0 0,1 0 1,-1-1-1,1 1 0,0-1 0,-1 0 0,1-1 0,0 1 0,0-1 0,0 0 0,1 0 0,-1 0 0,0-1 0,0 0 1,0 0-1,1 0 0,-1-1 0,0 0 0,9-2 0,-2 0 1,0-1 0,0 0 0,0-1 1,-1-1-1,1 0 0,-1 0 0,-1-1 0,1-1 1,-1 0-1,0 0 0,-1-1 0,12-13 0,24-40 18,-42 57 23,1-1 0,-1 1 0,-1-1 0,1 0 0,-1 0 1,0 0-1,-1 0 0,0 0 0,2-13 0,-3 19-18,-1 0 0,1 1 0,0-1 0,0 0 0,0 0 0,-1 1 0,1-1 0,0 0 0,-1 0 0,1 0 0,0 0 0,0 1 0,-1-1 0,1 0 0,0 0 0,-1 0 0,1 0 0,0 0 0,-1 0 0,1 0 0,0 0 0,-1 0 0,1 0 0,0 0 0,-1 0 0,1 0 0,0 0 0,-1 0 0,1 0 0,0 0 0,-1 0 0,1 0 0,0-1 0,0 1 0,-1 0 0,1 0 0,0 0-1,0-1 1,-1 1 0,1 0 0,0 0 0,0-1 0,-1 1 0,1 0 0,0 0 0,0-1 0,0 1 0,0 0 0,-1 0 0,1-1 0,0 1 0,0 0 0,0-1 0,0 1 0,0 0 0,0-1 0,-15 27 51,7 13 192,2 1 0,-1 79 0,-1 7 303,-1-59-296,2-22-78,-1 64 1,14-100-1870,-6-9 1488,0 0 1,1 0-1,-1 0 1,1 0-1,-1 0 1,1 0-1,-1 0 1,0 0-1,1 0 1,-1 0 0,1-1-1,-1 1 1,0 0-1,1 0 1,-1 0-1,0-1 1,1 1-1,-1 0 1,0 0-1,1-1 1,-1 1-1,0 0 1,1-1 0,-1 1-1,0 0 1,0-1-1,1 1 1,-1 0-1,0-1 1,0 1-1,0-1 1,0 1-1,0 0 1,1-1-1,-1 1 1,0-1 0,0 1-1,0-1 1,0 1-1,0 0 1,0-1-1,0 1 1,-1-1-1,1 1 1,0 0-1,0-1 1,0 1 0,0-1-1,0 1 1,-1 0-1,1-1 1,0 1-1,0 0 1,-1-1-1,1 1 1,0 0-1,0-1 1,-1 1-1,1 0 1,-1-1 0,-6-4-1584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1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391 189 72,'-14'-1'3633,"-36"2"-2557,22-1-362,26 0-678,1 1 0,-1-1-1,0 0 1,1 0 0,-1 0 0,0 0-1,1 0 1,-1 0 0,0 0 0,0-1-1,1 1 1,-1-1 0,1 1-1,-1-1 1,0 0 0,1 1 0,-1-1-1,1 0 1,0 0 0,-1 0 0,1 0-1,0 0 1,0 0 0,-1-1 0,1 1-1,0 0 1,0-1 0,0 1 0,0-1-1,1 1 1,-1-1 0,0 1-1,1-1 1,-1 1 0,1-1 0,-1 0-1,1 1 1,0-1 0,0 0 0,-1 1-1,1-1 1,0 0 0,1 0 0,-1 1-1,0-1 1,0 0 0,1 1-1,-1-1 1,1 1 0,0-1 0,-1 0-1,3-2 1,1-7 75,2 0-1,-1 0 0,2 0 1,-1 1-1,16-19 0,-19 26-84,-1-1-3,1 0-1,0 1 1,0-1 0,1 1-1,-1 0 1,1 0-1,-1 0 1,1 0 0,0 1-1,0-1 1,0 1 0,1 0-1,6-2 1,-10 4-21,0 0 0,0 0 0,0 1-1,-1-1 1,1 0 0,0 1 0,-1-1 0,1 1-1,0-1 1,-1 1 0,1-1 0,-1 1 0,1 0-1,0-1 1,-1 1 0,1 0 0,-1-1 0,0 1 0,1 0-1,-1-1 1,0 1 0,1 0 0,-1 0 0,0 0-1,0-1 1,0 1 0,0 0 0,1 0 0,-1 0-1,0-1 1,-1 1 0,1 0 0,0 0 0,0 0-1,0-1 1,0 1 0,-1 0 0,1 1 0,-9 34 9,9-34-6,-10 25 124,-2 0 0,0-1-1,-2 0 1,-29 43-1,43-69-107,0 0 0,0 0 0,-1 1 0,1-1 0,0 0 1,0 0-1,0 1 0,0-1 0,0 0 0,0 0 0,0 1 0,-1-1 0,1 0 0,0 0 0,0 0 0,0 1 0,-1-1 0,1 0 0,0 0 0,0 0 0,-1 0 0,1 1 0,0-1 1,0 0-1,-1 0 0,1 0 0,0 0 0,0 0 0,-1 0 0,1 0 0,0 0 0,0 0 0,-1 0 0,1 0 0,0 0 0,0 0 0,-1 0 0,1 0 0,0 0 0,-1 0 1,1 0-1,0 0 0,0 0 0,-1 0 0,1-1 0,-4-15 467,4-35-251,1 41-180,-1 9-58,0 1 1,1-1-1,-1 0 0,0 1 1,0-1-1,0 1 0,0-1 0,0 0 1,0 1-1,0-1 0,0 1 1,0-1-1,0 0 0,0 1 1,0-1-1,0 0 0,-1 1 0,1-1 1,0 1-1,0-1 0,-1 1 1,1-1-1,0 1 0,-1-1 1,1 1-1,-1-1 0,1 1 0,0-1 1,-1 1-1,1-1 0,-1 1 1,1 0-1,-1-1 0,1 1 1,-1 0-1,0 0 0,1-1 0,-1 1 1,1 0-1,-1 0 0,0 0 1,1 0-1,-1-1 0,1 1 1,-1 0-1,0 0 0,1 0 0,-1 1 1,0-1-1,1 0 0,-1 0 1,1 0-1,-1 0 0,0 1 1,0-1-1,0 1 3,0-1 1,0 0-1,0 1 0,0-1 1,0 0-1,0 0 0,0 0 1,0 0-1,0 0 1,0 0-1,-1 0 0,1 0 1,0 0-1,0-1 0,0 1 1,0 0-1,0-1 1,0 1-1,0-1 0,1 1 1,-1-1-1,0 1 0,0-1 1,0 1-1,0-1 1,1 0-1,-1 0 0,0 1 1,0-2-1,0 0 0,0 1-1,0-1 1,0 1 0,1-1 0,-1 1-1,0-1 1,1 0 0,0 1 0,-1-1-1,1 0 1,0 1 0,0-1-1,0 0 1,0 1 0,0-1 0,0 0-1,0 1 1,1-1 0,-1 0 0,0 1-1,2-3 1,0 0-1,0 0 1,0 1-1,0-1 1,1 1-1,-1 0 1,1-1-1,0 1 1,5-4-1,1 0-7,-1 1 1,1 0 0,1 0-1,-1 1 1,1 1-1,10-5 1,-15 8-2,-1 0 0,1-1 0,0 2 0,0-1 0,-1 0 1,1 1-1,0 0 0,0 0 0,0 1 0,0-1 0,0 1 0,-1 0 1,1 0-1,0 1 0,-1-1 0,1 1 0,-1 0 0,5 3 1,-2 0-2,0 0 1,-1 0 0,0 0 0,0 1 0,0 0 0,-1 0-1,0 1 1,0 0 0,0 0 0,3 8 0,-1-1 12,0 0 0,-1 0 0,-1 1 0,0 0 0,-1 0 0,-1 1 1,0-1-1,-2 1 0,1-1 0,-3 32 0,-2-29 13,-1 0-1,-2-1 1,1 0-1,-2 0 1,0-1-1,-1 1 1,-1-2-1,0 1 1,-2-1-1,1-1 1,-2 0-1,0 0 1,0-1-1,-20 16 1,4-6 17,-1-1 0,0-2 0,-2-1 1,-1-1-1,0-1 0,-42 15 0,66-29-27,-1 0 1,0-1-1,0 0 0,0-1 0,0 0 0,0 0 0,-16-1 0,24 0-4,-1 0-1,1 0 1,0 0-1,-1-1 0,1 1 1,0 0-1,-1-1 0,1 1 1,0-1-1,0 0 0,-1 1 1,1-1-1,0 0 1,0 0-1,0 1 0,0-1 1,0 0-1,0 0 0,0 0 1,0 0-1,0-1 1,0 0-1,0-1 4,1 1 0,0 0 0,0-1 0,0 1-1,0 0 1,0-1 0,0 1 0,0 0 0,1-1 0,-1 1 0,1 0 0,0 0 0,0 0 0,0-1 0,0 1 0,0 0 0,0 0-1,2-2 1,0-1 27,0 1-1,-1-1 0,2 1 0,-1-1 1,0 1-1,1 0 0,0 1 0,0-1 1,0 1-1,0-1 0,0 1 0,1 1 0,0-1 1,-1 0-1,1 1 0,0 0 0,0 0 1,0 1-1,1-1 0,-1 1 0,0 0 1,0 1-1,1-1 0,-1 1 0,0 0 1,8 1-1,-4 1 3,0 0 1,1 1-1,-2 0 1,1 0-1,0 1 1,-1 0-1,1 0 0,-1 1 1,0 1-1,-1-1 1,1 1-1,-1 0 1,0 1-1,6 7 1,56 79 137,-57-74-132,1 0 1,0-1-1,1-1 0,1 0 0,0 0 1,2-2-1,-1 0 0,23 14 0,-36-27-29,0 0-1,0 0 0,0-1 0,0 1 1,1-1-1,-1 1 0,1-1 0,-1 0 1,1 0-1,-1-1 0,1 1 1,0-1-1,-1 0 0,1 0 0,0 0 1,-1 0-1,1-1 0,0 1 1,-1-1-1,1 0 0,-1 0 0,1-1 1,-1 1-1,0 0 0,0-1 1,1 0-1,-1 0 0,0 0 0,0 0 1,-1-1-1,1 1 0,0-1 0,-1 1 1,1-1-1,-1 0 0,4-6 1,-2 1-437,1 0 0,-2-1 0,1 1 0,-1-1 0,0 0 0,0 1 0,-1-2 0,-1 1 0,1 0 0,-2 0 0,1 0 0,-1 0 0,-2-15 0,-11-30-4542,10 31 2672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1:13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8 152,'0'0'85,"1"-1"0,-1 1-1,0-1 1,1 1 0,-1-1 0,0 1-1,1-1 1,-1 1 0,1 0 0,-1-1 0,1 1-1,-1 0 1,1-1 0,-1 1 0,1 0 0,-1 0-1,1-1 1,-1 1 0,1 0 0,-1 0-1,1 0 1,0 0 0,-1 0 0,1 0 0,-1 0-1,1 0 1,0 0 0,-1 0 0,1 0 0,-1 0-1,1 0 1,-1 0 0,1 1 0,-1-1-1,1 0 1,-1 0 0,1 1 0,-1-1 0,1 0-1,-1 1 1,1-1 0,-1 0 0,1 1-1,-1-1 1,1 1 0,-1 0-9,0 0-1,0 0 1,0 0-1,0 0 1,0 0-1,0 0 1,0 0 0,0 0-1,-1 0 1,1 0-1,0-1 1,0 1-1,-1 0 1,1 0 0,-1 0-1,1 0 1,-1 0-1,1-1 1,-1 1-1,1 0 1,-1-1 0,0 1-1,0 0 1,1-1-1,-1 1 1,0 0-1,0-1 1,1 0-1,-1 1 1,-1 0 0,-15 8 553,0-1 0,0 0 1,-29 8-1,40-14-484,-1-1 0,1 1 0,0-1 0,-1 0 0,1 0 0,-1-1 0,1 0 0,-1 0 0,1-1 0,-1 0 0,1 0 0,-1 0 0,-11-5 0,17 6-129,0 0-1,0 0 0,0-1 0,0 1 0,0-1 0,0 1 1,0-1-1,0 0 0,0 1 0,0-1 0,0 0 1,0 1-1,0-1 0,1 0 0,-1 0 0,0 0 1,1 0-1,-1 0 0,0 0 0,1 0 0,-1 0 0,1 0 1,0 0-1,-1 0 0,1 0 0,0 0 0,0 0 1,-1 0-1,1 0 0,0-1 0,0 1 0,0 0 0,0 0 1,1 0-1,-1 0 0,0 0 0,0 0 0,1-1 1,-1 1-1,1 0 0,-1 0 0,1 0 0,-1 0 1,1 0-1,1-1 0,0-1-11,0 1 1,0 0-1,1 0 1,-1 0-1,1 0 1,-1 0-1,1 0 1,0 1 0,0-1-1,0 1 1,-1 0-1,1 0 1,1 0-1,-1 0 1,6 0-1,-4 1-77,1 1 0,-1 0 0,1 0-1,-1 0 1,0 1 0,1 0 0,-1 0 0,0 0 0,0 1 0,0-1-1,0 1 1,4 4 0,-6-4-346,0 0 1,1-1-1,-1 0 0,1 1 1,-1-1-1,1-1 0,0 1 1,0 0-1,0-1 0,0 0 1,0 0-1,0 0 0,0-1 1,0 1-1,0-1 0,1 0 1,-1 0-1,0 0 0,0-1 1,5 0-1,8-7-1399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1:14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300 120 488,'2'-5'404,"0"0"0,-1-1 0,1 1 0,-1-1 0,0 0 0,0 1 1,-1-1-1,0 0 0,0 1 0,0-1 0,0 0 0,-2-5 0,1 8-275,0 1 1,0-1-1,0 1 1,-1 0-1,1-1 0,-1 1 1,1 0-1,-1 0 1,0 0-1,0 0 0,0 0 1,0 1-1,0-1 1,0 0-1,-1 1 0,1 0 1,0-1-1,-1 1 1,1 0-1,-1 0 0,1 0 1,-1 1-1,1-1 1,-1 1-1,0-1 0,1 1 1,-1 0-1,-4 0 1,0 0-42,-1 0 1,1 0-1,0 1 1,-1 0-1,1 1 1,0-1-1,-1 1 1,1 0-1,0 1 1,1 0-1,-1 0 1,0 1-1,-7 4 1,5-1-6,0 1 1,0-1-1,1 1 0,0 1 1,0-1-1,1 1 1,-12 20-1,10-12 11,0 0 0,2 1 1,0-1-1,0 2 0,2-1 0,0 0 1,2 1-1,0 0 0,0 0 0,2 24 0,1-28-43,2 1 0,-1-1 0,2 1 0,0-1 0,1 0 0,1 0 0,0 0 0,1 0 1,1-1-1,0 0 0,1-1 0,16 22 0,-17-26-14,0-1 1,0 0 0,1-1 0,1 0 0,-1 0 0,1-1 0,0 0 0,1 0 0,-1-1 0,1 0 0,0-1 0,0 0 0,1-1 0,-1 0 0,1 0 0,0-1 0,-1 0 0,1-1 0,11-1 0,-6 0 14,0-1 0,0-1 0,-1-1 0,1 0 1,-1-1-1,0-1 0,0 0 0,0-1 0,-1 0 0,0-2 1,0 1-1,0-2 0,-1 0 0,-1 0 0,1-1 1,-2-1-1,1 0 0,-1-1 0,-1 0 0,0 0 0,-1-1 1,-1 0-1,1-1 0,-2 0 0,0 0 0,-1-1 1,0 0-1,-2 0 0,1 0 0,-2 0 0,0-1 0,-1 0 1,0 1-1,-1-1 0,-1 0 0,-1 0 0,0 0 1,-1 1-1,0-1 0,-2 0 0,0 1 0,0 0 0,-1 0 1,-10-19-1,10 26-188,1 0-1,-1 0 1,0 1 0,-1 0 0,0 0 0,0 0-1,0 1 1,-1-1 0,0 2 0,0-1 0,-1 1-1,0 0 1,0 0 0,0 1 0,0 0-1,0 1 1,-1 0 0,0 0 0,-12-2 0,5 2-849,-1 1 1,0 1 0,0 0-1,0 2 1,0 0-1,0 0 1,0 2 0,1 0-1,-27 8 1,0 6-1575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1:26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69 604,'12'-5'487,"0"1"1,1 0-1,-1 1 1,1 1-1,14-2 0,-9 1 9,87-15 3741,-63 9-3614,0 1-1,1 3 1,0 1 0,73 4-1,486 11 910,-238-13-1236,-120 13-242,77 0-12,58 13-85,-57-1-45,241 15-173,-288-16 377,-121-9-100,180 8 27,-77-32-60,-82 1 2,169-5-45,-152 15 1254,-127 2-473,79-6 0,-104 3-387,-31 2-267,0-1 1,1 0 0,-1-1 0,14-3-1,4-1 14,0 2-1,0 0 1,50 2-1,5 0-29,-45 0-53,-20 1 128,0-1 0,0-1-1,0 0 1,19-5 0,-18 0-186,-40 9-1497,5 1 86,-109 23-9664,97-17 8761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1:48.1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81 488,'6'-7'3402,"-6"7"-3318,1-1 1,-1 1-1,0-1 0,0 0 0,1 1 1,-1-1-1,0 1 0,1-1 0,-1 1 1,1-1-1,-1 1 0,1-1 0,-1 1 1,1-1-1,-1 1 0,1 0 0,-1-1 1,1 1-1,-1 0 0,1-1 0,-1 1 1,1 0-1,0 0 0,-1 0 0,1 0 1,0-1-1,0 1 0,960 33 1359,-130-1-298,762 7-1456,-1123-33 435,-84-3 413,627-62 2385,-796 38-2026,39-5-183,213-17-229,-143 23 1267,-310 17-1684,-13 2-54,0 1 1,0-1-1,1 0 0,-1 1 0,0-1 0,0 1 1,0 0-1,0 0 0,1 1 0,-1-1 1,0 1-1,5 1 0,-8 1-49,0-3 35,0 0-1,0 1 1,0-1 0,0 0 0,0 0 0,0 0 0,-1 1-1,1-1 1,0 0 0,0 0 0,0 0 0,0 1-1,0-1 1,0 0 0,1 0 0,-1 0 0,0 1 0,0-1-1,0 0 1,0 0 0,0 0 0,0 0 0,0 1 0,0-1-1,0 0 1,0 0 0,1 0 0,-1 0 0,0 1-1,0-1 1,0 0 0,0 0 0,0 0 0,1 0 0,-1 0-1,0 0 1,0 0 0,0 0 0,0 1 0,1-1-1,-1 0 1,0 0 0,0 0 0,0 0 0,1 0 0,-1 0-1,0 0 1,0 0 0,0 0 0,1 0 0,-1 0 0,0 0-1,0 0 1,0 0 0,1 0 0,-1-1 0,0 1-1,0 0 1,0 0 0,0 0 0,1 0 0,-1 0 0,0 0-1,0 0 1,0-1 0,0 1 0,42 5-59,-42-5 47,0 0-1,-1 0 1,1 0 0,0 0-1,0 0 1,0 0-1,0 0 1,0 0 0,0 0-1,0 1 1,0-1 0,0 0-1,0 0 1,0 0-1,0 0 1,0 0 0,0 0-1,0 0 1,0 0 0,-1 0-1,1 1 1,0-1-1,0 0 1,0 0 0,0 0-1,0 0 1,0 0 0,0 0-1,0 0 1,1 0-1,-1 1 1,0-1 0,0 0-1,0 0 1,0 0 0,0 0-1,0 0 1,0 0-1,0 0 1,0 0 0,0 0-1,0 1 1,0-1 0,0 0-1,0 0 1,0 0-1,1 0 1,-1 0 0,0 0-1,0 0 1,0 0 0,0 0-1,0 0 1,0 0-1,0 0 1,0 0 0,0 0-1,1 0 1,-1 0 0,0 0-1,0 0 1,0 0-1,0 0 1,-24 4-2239,-149 10-8009,108-12 8093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2:0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413 378 240,'0'-1'217,"0"0"0,0 0-1,0-1 1,0 1 0,0 0 0,0-1-1,-1 1 1,1 0 0,0 0 0,-1 0-1,1-1 1,-1 1 0,1 0 0,-1 0 0,0 0-1,1 0 1,-1 0 0,0 0 0,0 0-1,0 0 1,0 0 0,0 0 0,0 0-1,0 1 1,0-1 0,0 0 0,0 1-1,0-1 1,0 1 0,-1-1 0,1 1 0,0-1-1,0 1 1,-1 0 0,-1 0 0,-6-1 19,1 1 0,-1 1 1,0 0-1,-14 3 0,-11 1 444,19-4-332,-1-1 0,0-1 0,1 0 1,-1 0-1,-27-8 0,40 8-290,0 0 1,1 0-1,-1 0 0,0 0 1,1-1-1,-1 1 1,1-1-1,-1 0 0,1 1 1,0-1-1,0 0 0,0 0 1,0-1-1,0 1 0,0 0 1,-1-3-1,2 2-32,0 0 0,0 0 0,1 0 1,-1 0-1,1 0 0,0 0 0,0 0 0,0 0 0,0 0 0,0 0 0,1 0 0,-1 0 0,1 1 0,0-1 0,0 0 1,0 0-1,0 0 0,0 1 0,3-4 0,6-11-12,0 0 0,2 1 0,0 0 0,1 1 0,0 1 0,1 0-1,1 1 1,0 0 0,1 1 0,27-15 0,-24 15-18,1 1-1,1 2 1,-1 0-1,2 1 1,-1 1-1,1 0 0,0 2 1,1 1-1,22-2 1,-38 6 7,0 0 0,0 0 0,0 0 0,0 1 0,0 0 0,0 0 0,-1 0 0,1 1 0,0 0 0,-1 1 0,1-1 0,-1 1 0,0 1 0,0-1 0,0 1 0,0 0 0,-1 0 0,1 1 0,-1-1 0,0 1 0,-1 0 0,1 1 0,-1-1 0,0 1 0,0 0 0,-1 0 0,0 0 0,0 0 0,0 1 0,-1-1 0,0 1 0,0 0 0,0 0 0,-1-1 0,0 1 0,-1 0 0,1 0 0,-2 8 0,0 2 14,-1 0-1,-1-1 0,0 1 1,-1-1-1,-1 1 0,-1-1 1,0-1-1,-1 1 0,-1-1 1,0 0-1,-1-1 0,0 0 1,-17 18-1,-2 1 7,-2-2 0,-1-1 0,-1-1 0,-40 26 0,26-23-10,-88 47-1,112-68-10,0-1 0,0-2-1,-1 0 1,0-1 0,-1-1-1,-41 4 1,62-9-1,0-1-1,-1 0 1,1 0-1,0 0 1,0-1-1,0 1 1,0-1-1,0 0 1,0 1 0,0-1-1,0-1 1,-5-1-1,8 2 0,-1 1 0,1-1 0,-1 1 0,1 0 0,0-1 0,-1 1 0,1-1 0,0 1 0,-1-1 0,1 1 0,0-1 0,0 1 0,-1-1 0,1 1 0,0-1 0,0 1 0,0-1 0,0 0 0,-1 1 0,1-1 0,0 1 0,0-1 0,0 0 0,1 1 0,-1-2 0,16-18 0,-6 11 2,1 1-1,0 1 0,0 0 0,1 1 1,0 0-1,0 0 0,0 2 0,1-1 1,-1 2-1,1-1 0,0 2 0,0 0 1,1 0-1,-1 1 0,18 2 0,-15 0 1,0 1-1,0 0 1,0 2-1,0 0 1,-1 0 0,1 2-1,-1 0 1,-1 0-1,1 2 1,-1 0-1,0 0 1,15 14-1,4 6-15,46 54 0,-50-50-78,56 48 1,-84-79-57,1 1 0,0-1 0,0 0 0,0 0 0,0 0 0,0 0 0,0 0 0,0 0 0,0 0 0,1-1 0,-1 1 0,0-1 0,0 0 0,1 1 0,-1-1 0,0 0 0,0 0 0,1-1 0,-1 1 0,0 0 0,0-1 0,0 1 0,1-1 0,-1 0 0,0 0 0,0 0 0,0 0 0,0 0 0,0 0 0,3-3 0,2-2-731,-1 0-1,0 0 1,0 0-1,-1-1 1,0 0 0,8-14-1,4-8-1282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2:0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22 264,'4'-1'402,"-1"-1"1,1 1-1,0 0 0,0 0 0,0 0 1,0 0-1,0 0 0,8 1 0,-12 0-327,1 0-1,0 0 0,0 0 1,-1 0-1,1 0 0,0 0 1,0 0-1,-1 1 0,1-1 1,0 0-1,-1 0 0,1 1 1,0-1-1,-1 0 0,1 1 0,0-1 1,-1 1-1,1-1 0,-1 1 1,1-1-1,-1 1 0,1-1 1,-1 1-1,1 0 0,-1-1 1,0 1-1,1-1 0,-1 1 1,0 0-1,1 0 0,-1-1 0,0 1 1,0 0-1,0-1 0,1 1 1,-1 0-1,0 0 0,0-1 1,0 1-1,0 0 0,-1 0 1,1-1-1,0 1 0,0 0 1,0 0-1,-1-1 0,1 1 1,0 0-1,-1-1 0,1 1 0,0 0 1,-1-1-1,1 1 0,-1-1 1,0 2-1,-1 1 103,-1 1 0,1-1 0,-1 0 0,0 0 0,0 0 0,0 0-1,0-1 1,0 1 0,-1-1 0,1 0 0,-1 0 0,0 0 0,1 0 0,-1-1 0,-5 2 0,-67 16 1022,53-15-751,20-3-370,-1-1-1,1 1 1,-1-1 0,1 0 0,-1 0 0,0 0-1,1 0 1,-1 0 0,1-1 0,-4-1 0,6 2-64,1 0 0,-1 0 1,1 0-1,0-1 0,-1 1 1,1 0-1,0 0 0,-1 0 1,1-1-1,0 1 0,-1 0 1,1-1-1,0 1 0,0 0 1,-1 0-1,1-1 0,0 1 1,0-1-1,-1 1 1,1 0-1,0-1 0,0 1 1,0 0-1,0-1 0,0 1 1,0-1-1,0 1 0,0 0 1,0-1-1,0 1 0,0-1 1,15-19 129,53-28-67,-62 44-82,0 0 0,1 1 0,-1 0 0,1 0 0,0 0 0,-1 1 0,1 0 0,0 1 0,10-2 0,-16 3 9,0 0 0,0 0 0,0 0-1,-1 0 1,1 0 0,0 0 0,0 1 0,-1-1 0,1 0 0,0 0 0,0 1 0,-1-1-1,1 0 1,0 1 0,-1-1 0,1 0 0,0 1 0,-1-1 0,1 1 0,-1-1 0,1 1-1,-1 0 1,1-1 0,-1 1 0,1 0 0,-1-1 0,0 1 0,1 0 0,-1-1 0,0 1-1,1 0 1,-1 0 0,0-1 0,0 1 0,0 0 0,0 0 0,0-1 0,0 1-1,0 0 1,0 0 0,0 0 0,0-1 0,0 1 0,0 0 0,-1 1 0,1-1-118,0 0 0,-1 0 1,1 1-1,0-1 0,-1 0 1,1 0-1,-1 0 0,1 1 1,-1-1-1,0 0 0,1 0 1,-1 0-1,0 0 0,0 0 1,0 0-1,0-1 0,0 1 0,0 0 1,0 0-1,0-1 0,0 1 1,0 0-1,-2 0 0,1-1-391,1-1 0,0 0 0,0 1 0,0-1 0,-1 0 0,1 0 0,0 0-1,0 1 1,0-1 0,1 0 0,-1 0 0,0-1 0,0 1 0,0 0 0,1 0-1,-1 0 1,0-2 0,-2-6-1515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22:0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288 226 184,'10'-11'785,"-1"-1"0,-1 0 0,0-1 0,0 1 1,-2-1-1,1-1 0,-2 0 0,0 0 0,0 0 0,-1 0 0,-1 0 0,3-26 0,-6 39-738,0 0 1,0 0-1,0-1 0,0 1 0,0 0 0,0 0 0,0 0 0,-1 0 0,1 0 1,0 1-1,0-1 0,-1 0 0,1 0 0,-1 0 0,1 0 0,0 0 0,-1 0 1,0 0-1,1 1 0,-1-1 0,0 0 0,1 0 0,-1 1 0,0-1 0,0 0 1,1 1-1,-1-1 0,0 1 0,0-1 0,0 1 0,0 0 0,0-1 1,0 1-1,0 0 0,0-1 0,0 1 0,0 0 0,0 0 0,0 0 0,0 0 1,0 0-1,0 0 0,0 0 0,0 0 0,0 1 0,0-1 0,0 0 0,0 1 1,0-1-1,-1 1 0,-49 24 402,51-24-441,-26 16 97,1 1 1,1 2-1,1 0 1,1 2 0,-34 42-1,42-46-51,0 0 0,2 1 0,0 0 0,2 1-1,0 0 1,1 1 0,1 0 0,-9 36 0,16-50-27,0 0 1,0 0 0,0 0-1,1 1 1,0-1 0,1 0-1,-1 0 1,1 0 0,1 0-1,-1 0 1,1 0 0,0 0-1,1 0 1,0-1 0,0 1-1,6 10 1,-3-10 2,1 1-1,-1-1 1,1 0-1,1 0 1,-1-1-1,1 0 1,0-1 0,1 1-1,-1-2 1,1 1-1,9 3 1,5 0 4,0-1 0,1-1 0,-1-1-1,1-1 1,0 0 0,0-3 0,1 0 0,-1-1 0,28-4 0,-36 2 11,-1 0 1,1-2 0,-1 0 0,0-1-1,0 0 1,0-1 0,-1-1-1,0 0 1,0-1 0,-1-1 0,0 0-1,0-1 1,-1 0 0,16-17-1,-21 18-17,0 0 0,0-1 0,-1 1-1,0-1 1,-1 0 0,0-1 0,-1 1-1,0-1 1,0 0 0,-1 0-1,-1 0 1,0 0 0,0-1 0,-1 1-1,-1 0 1,0-1 0,0 1 0,-1-1-1,-1 1 1,-4-20 0,3 20-281,0 1 1,-1 0-1,0 0 1,0 0-1,-1 0 0,-1 1 1,1 0-1,-1 0 1,-1 0-1,0 1 0,0 0 1,-1 0-1,1 1 1,-2 0-1,1 0 0,-13-7 1,6 6-642,-1 0 1,0 1-1,0 1 0,-1 1 1,0 0-1,0 1 1,0 0-1,-1 2 1,-23-1-1,-25 2-1573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4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48 1556,'-12'4'791,"-15"7"9301,42-15-8639,111-25 499,-41 15-6181,-15 3-4338,-50 7 6215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14:14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69 168,'8'-19'2245,"2"-5"2044,-5-2 3822,-5 26-8060,0 0 0,0 0-1,0 0 1,0 1-1,0-1 1,0 0 0,0 0-1,0 0 1,0 0-1,0 0 1,-1 0 0,1 0-1,0 0 1,0 1-1,0-1 1,0 0 0,0 0-1,0 0 1,0 0-1,0 0 1,0 0 0,0 0-1,0 0 1,0 0-1,0 0 1,-1 0 0,1 0-1,0 1 1,0-1-1,0 0 1,0 0 0,0 0-1,0 0 1,0 0-1,0 0 1,0 0 0,-1 0-1,1 0 1,0 0-1,0 0 1,0 0 0,0 0-1,0 0 1,0 0-1,0 0 1,-1 0 0,1 0-1,0-1 1,0 1-1,0 0 1,0 0 0,0 0-1,0 0 1,0 0-1,0 0 1,0 0 0,0 0-1,-1 0 1,1 0-1,0 0 1,0 0 0,0 0-1,0-1 1,0 1-1,0 0 1,0 0 0,-11 15 578,-8 19-787,2 6 423,3 0 1,0 1-1,3 0 1,2 1-1,1 0 0,-3 67 1,10-84-149,2 0 1,1 0-1,1-1 0,0 1 1,2-1-1,1 0 0,1 0 1,1-1-1,1 0 1,1 0-1,1-1 0,25 37 1,-24-42-96,1-1 1,1 0-1,0-2 1,1 1-1,20 14 1,-26-22-390,0 0-1,1-1 1,0-1-1,0 1 1,0-2-1,1 1 1,0-2-1,-1 1 1,1-1-1,23 2 1,-31-4-81,0-1 1,0 0-1,1 0 1,-1-1-1,0 1 1,0-1-1,1 1 1,-1-1-1,0 0 0,0 0 1,0-1-1,5-2 1,-6 3 179,-1 0 1,0 0-1,0 0 1,0 0-1,0 0 1,0 0-1,0-1 1,0 1-1,0 0 1,-1 0-1,1-1 1,0 1-1,-1 0 1,1-1-1,-1 1 1,1-1-1,-1 1 1,0-1-1,0 1 0,0-1 1,0 1-1,0-1 1,0 1-1,0-1 1,0 1-1,0-1 1,-1 1-1,0-3 1,-8-17-2805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5.xml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27.png"/><Relationship Id="rId17" Type="http://schemas.openxmlformats.org/officeDocument/2006/relationships/customXml" Target="../ink/ink27.xml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26.png"/><Relationship Id="rId19" Type="http://schemas.openxmlformats.org/officeDocument/2006/relationships/customXml" Target="../ink/ink28.xml"/><Relationship Id="rId4" Type="http://schemas.openxmlformats.org/officeDocument/2006/relationships/image" Target="../media/image3.png"/><Relationship Id="rId9" Type="http://schemas.openxmlformats.org/officeDocument/2006/relationships/customXml" Target="../ink/ink23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4.xml"/><Relationship Id="rId18" Type="http://schemas.openxmlformats.org/officeDocument/2006/relationships/image" Target="../media/image39.png"/><Relationship Id="rId3" Type="http://schemas.openxmlformats.org/officeDocument/2006/relationships/image" Target="../media/image2.png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36.png"/><Relationship Id="rId17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35.png"/><Relationship Id="rId19" Type="http://schemas.openxmlformats.org/officeDocument/2006/relationships/customXml" Target="../ink/ink37.xml"/><Relationship Id="rId4" Type="http://schemas.openxmlformats.org/officeDocument/2006/relationships/image" Target="../media/image3.png"/><Relationship Id="rId9" Type="http://schemas.openxmlformats.org/officeDocument/2006/relationships/customXml" Target="../ink/ink32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43.xml"/><Relationship Id="rId18" Type="http://schemas.openxmlformats.org/officeDocument/2006/relationships/image" Target="../media/image30.png"/><Relationship Id="rId26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customXml" Target="../ink/ink47.xml"/><Relationship Id="rId7" Type="http://schemas.openxmlformats.org/officeDocument/2006/relationships/customXml" Target="../ink/ink40.xml"/><Relationship Id="rId12" Type="http://schemas.openxmlformats.org/officeDocument/2006/relationships/image" Target="../media/image27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42.xml"/><Relationship Id="rId24" Type="http://schemas.openxmlformats.org/officeDocument/2006/relationships/image" Target="../media/image42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customXml" Target="../ink/ink46.xml"/><Relationship Id="rId4" Type="http://schemas.openxmlformats.org/officeDocument/2006/relationships/image" Target="../media/image3.png"/><Relationship Id="rId9" Type="http://schemas.openxmlformats.org/officeDocument/2006/relationships/customXml" Target="../ink/ink41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50.xml"/><Relationship Id="rId30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69.xml"/><Relationship Id="rId21" Type="http://schemas.openxmlformats.org/officeDocument/2006/relationships/customXml" Target="../ink/ink6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73.xml"/><Relationship Id="rId50" Type="http://schemas.openxmlformats.org/officeDocument/2006/relationships/image" Target="../media/image48.png"/><Relationship Id="rId55" Type="http://schemas.openxmlformats.org/officeDocument/2006/relationships/customXml" Target="../ink/ink77.xml"/><Relationship Id="rId7" Type="http://schemas.openxmlformats.org/officeDocument/2006/relationships/customXml" Target="../ink/ink53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9" Type="http://schemas.openxmlformats.org/officeDocument/2006/relationships/customXml" Target="../ink/ink64.xml"/><Relationship Id="rId11" Type="http://schemas.openxmlformats.org/officeDocument/2006/relationships/customXml" Target="../ink/ink5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68.xml"/><Relationship Id="rId40" Type="http://schemas.openxmlformats.org/officeDocument/2006/relationships/image" Target="../media/image21.png"/><Relationship Id="rId45" Type="http://schemas.openxmlformats.org/officeDocument/2006/relationships/customXml" Target="../ink/ink72.xml"/><Relationship Id="rId53" Type="http://schemas.openxmlformats.org/officeDocument/2006/relationships/customXml" Target="../ink/ink76.xml"/><Relationship Id="rId58" Type="http://schemas.openxmlformats.org/officeDocument/2006/relationships/image" Target="../media/image52.png"/><Relationship Id="rId5" Type="http://schemas.openxmlformats.org/officeDocument/2006/relationships/customXml" Target="../ink/ink52.xml"/><Relationship Id="rId19" Type="http://schemas.openxmlformats.org/officeDocument/2006/relationships/customXml" Target="../ink/ink59.xml"/><Relationship Id="rId4" Type="http://schemas.openxmlformats.org/officeDocument/2006/relationships/image" Target="../media/image3.png"/><Relationship Id="rId9" Type="http://schemas.openxmlformats.org/officeDocument/2006/relationships/customXml" Target="../ink/ink5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63.xml"/><Relationship Id="rId30" Type="http://schemas.openxmlformats.org/officeDocument/2006/relationships/image" Target="../media/image16.png"/><Relationship Id="rId35" Type="http://schemas.openxmlformats.org/officeDocument/2006/relationships/customXml" Target="../ink/ink67.xml"/><Relationship Id="rId43" Type="http://schemas.openxmlformats.org/officeDocument/2006/relationships/customXml" Target="../ink/ink71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image" Target="../media/image5.png"/><Relationship Id="rId51" Type="http://schemas.openxmlformats.org/officeDocument/2006/relationships/customXml" Target="../ink/ink75.xml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20.png"/><Relationship Id="rId46" Type="http://schemas.openxmlformats.org/officeDocument/2006/relationships/image" Target="../media/image46.png"/><Relationship Id="rId59" Type="http://schemas.openxmlformats.org/officeDocument/2006/relationships/customXml" Target="../ink/ink79.xml"/><Relationship Id="rId20" Type="http://schemas.openxmlformats.org/officeDocument/2006/relationships/image" Target="../media/image11.png"/><Relationship Id="rId41" Type="http://schemas.openxmlformats.org/officeDocument/2006/relationships/customXml" Target="../ink/ink70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74.xml"/><Relationship Id="rId57" Type="http://schemas.openxmlformats.org/officeDocument/2006/relationships/customXml" Target="../ink/ink78.xml"/><Relationship Id="rId10" Type="http://schemas.openxmlformats.org/officeDocument/2006/relationships/image" Target="../media/image6.png"/><Relationship Id="rId31" Type="http://schemas.openxmlformats.org/officeDocument/2006/relationships/customXml" Target="../ink/ink65.xml"/><Relationship Id="rId44" Type="http://schemas.openxmlformats.org/officeDocument/2006/relationships/image" Target="../media/image23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Lecture#07: Square Root Execution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81001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63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52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1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5AA496-5B43-4EE3-9941-4DF382374113}"/>
              </a:ext>
            </a:extLst>
          </p:cNvPr>
          <p:cNvGrpSpPr/>
          <p:nvPr/>
        </p:nvGrpSpPr>
        <p:grpSpPr>
          <a:xfrm>
            <a:off x="7289541" y="1811186"/>
            <a:ext cx="2944800" cy="523800"/>
            <a:chOff x="7289541" y="1811186"/>
            <a:chExt cx="2944800" cy="5238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B8CF92-35C2-4EB7-AAF5-6D7FE00D0278}"/>
                </a:ext>
              </a:extLst>
            </p:cNvPr>
            <p:cNvGrpSpPr/>
            <p:nvPr/>
          </p:nvGrpSpPr>
          <p:grpSpPr>
            <a:xfrm>
              <a:off x="7289541" y="1843586"/>
              <a:ext cx="2050560" cy="491400"/>
              <a:chOff x="7289541" y="1843586"/>
              <a:chExt cx="2050560" cy="491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6E9F040-5EEA-4624-B204-0478A8445779}"/>
                      </a:ext>
                    </a:extLst>
                  </p14:cNvPr>
                  <p14:cNvContentPartPr/>
                  <p14:nvPr/>
                </p14:nvContentPartPr>
                <p14:xfrm>
                  <a:off x="7289541" y="1923866"/>
                  <a:ext cx="190080" cy="2678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6E9F040-5EEA-4624-B204-0478A844577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280541" y="1915226"/>
                    <a:ext cx="20772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841DD8F-D455-4668-9D99-B7116EFF5A1B}"/>
                      </a:ext>
                    </a:extLst>
                  </p14:cNvPr>
                  <p14:cNvContentPartPr/>
                  <p14:nvPr/>
                </p14:nvContentPartPr>
                <p14:xfrm>
                  <a:off x="7527141" y="2063186"/>
                  <a:ext cx="191880" cy="514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841DD8F-D455-4668-9D99-B7116EFF5A1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518141" y="2054186"/>
                    <a:ext cx="20952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A439E6F-A19A-41D1-A882-6B00DF181ADE}"/>
                      </a:ext>
                    </a:extLst>
                  </p14:cNvPr>
                  <p14:cNvContentPartPr/>
                  <p14:nvPr/>
                </p14:nvContentPartPr>
                <p14:xfrm>
                  <a:off x="7535061" y="2128706"/>
                  <a:ext cx="207000" cy="507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A439E6F-A19A-41D1-A882-6B00DF181AD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526421" y="2119706"/>
                    <a:ext cx="22464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901FC75-7E62-435C-B1BC-EB0E45DC4FDA}"/>
                      </a:ext>
                    </a:extLst>
                  </p14:cNvPr>
                  <p14:cNvContentPartPr/>
                  <p14:nvPr/>
                </p14:nvContentPartPr>
                <p14:xfrm>
                  <a:off x="7869861" y="1940786"/>
                  <a:ext cx="114840" cy="2170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901FC75-7E62-435C-B1BC-EB0E45DC4FD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861221" y="1931786"/>
                    <a:ext cx="13248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D70B73D-267A-4CAD-8157-833FE006A398}"/>
                      </a:ext>
                    </a:extLst>
                  </p14:cNvPr>
                  <p14:cNvContentPartPr/>
                  <p14:nvPr/>
                </p14:nvContentPartPr>
                <p14:xfrm>
                  <a:off x="8068221" y="1949426"/>
                  <a:ext cx="294840" cy="3855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D70B73D-267A-4CAD-8157-833FE006A39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059221" y="1940426"/>
                    <a:ext cx="312480" cy="40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4BD204FD-1B17-428A-ABB7-B37EC71C914C}"/>
                      </a:ext>
                    </a:extLst>
                  </p14:cNvPr>
                  <p14:cNvContentPartPr/>
                  <p14:nvPr/>
                </p14:nvContentPartPr>
                <p14:xfrm>
                  <a:off x="8354421" y="1923506"/>
                  <a:ext cx="167760" cy="1969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4BD204FD-1B17-428A-ABB7-B37EC71C914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45781" y="1914506"/>
                    <a:ext cx="18540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886A3AB-054C-460A-BCF9-8C8BD5BBD4EF}"/>
                      </a:ext>
                    </a:extLst>
                  </p14:cNvPr>
                  <p14:cNvContentPartPr/>
                  <p14:nvPr/>
                </p14:nvContentPartPr>
                <p14:xfrm>
                  <a:off x="8586261" y="1858706"/>
                  <a:ext cx="136800" cy="2620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886A3AB-054C-460A-BCF9-8C8BD5BBD4EF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577261" y="1850066"/>
                    <a:ext cx="15444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DBE6ACA-9E53-4C84-A95F-AE8DE2611D85}"/>
                      </a:ext>
                    </a:extLst>
                  </p14:cNvPr>
                  <p14:cNvContentPartPr/>
                  <p14:nvPr/>
                </p14:nvContentPartPr>
                <p14:xfrm>
                  <a:off x="8530101" y="1957706"/>
                  <a:ext cx="114120" cy="2268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DBE6ACA-9E53-4C84-A95F-AE8DE2611D8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521461" y="1949066"/>
                    <a:ext cx="13176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8614292-182D-4491-A0BC-F1AA89E0258A}"/>
                      </a:ext>
                    </a:extLst>
                  </p14:cNvPr>
                  <p14:cNvContentPartPr/>
                  <p14:nvPr/>
                </p14:nvContentPartPr>
                <p14:xfrm>
                  <a:off x="8786421" y="1862666"/>
                  <a:ext cx="144360" cy="3294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8614292-182D-4491-A0BC-F1AA89E0258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777421" y="1853666"/>
                    <a:ext cx="16200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7EEA55C-AEDF-45FC-8F5D-ED28868E120B}"/>
                      </a:ext>
                    </a:extLst>
                  </p14:cNvPr>
                  <p14:cNvContentPartPr/>
                  <p14:nvPr/>
                </p14:nvContentPartPr>
                <p14:xfrm>
                  <a:off x="8892981" y="1843586"/>
                  <a:ext cx="187920" cy="3679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7EEA55C-AEDF-45FC-8F5D-ED28868E120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884341" y="1834946"/>
                    <a:ext cx="205560" cy="38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78E2CF75-775B-480C-9D62-D61A2E18B0C8}"/>
                      </a:ext>
                    </a:extLst>
                  </p14:cNvPr>
                  <p14:cNvContentPartPr/>
                  <p14:nvPr/>
                </p14:nvContentPartPr>
                <p14:xfrm>
                  <a:off x="9206901" y="2094146"/>
                  <a:ext cx="133200" cy="1846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78E2CF75-775B-480C-9D62-D61A2E18B0C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198261" y="2085146"/>
                    <a:ext cx="150840" cy="20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ACC697-1549-4106-A718-A55D0119363E}"/>
                </a:ext>
              </a:extLst>
            </p:cNvPr>
            <p:cNvGrpSpPr/>
            <p:nvPr/>
          </p:nvGrpSpPr>
          <p:grpSpPr>
            <a:xfrm>
              <a:off x="9551421" y="1811186"/>
              <a:ext cx="682920" cy="359640"/>
              <a:chOff x="9551421" y="1811186"/>
              <a:chExt cx="682920" cy="35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39C3C4C-DC2B-47E2-AB02-9A4B4CB7238F}"/>
                      </a:ext>
                    </a:extLst>
                  </p14:cNvPr>
                  <p14:cNvContentPartPr/>
                  <p14:nvPr/>
                </p14:nvContentPartPr>
                <p14:xfrm>
                  <a:off x="9551421" y="1864826"/>
                  <a:ext cx="131400" cy="2599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39C3C4C-DC2B-47E2-AB02-9A4B4CB7238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542781" y="1855826"/>
                    <a:ext cx="14904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B284E41-C8E4-4716-A197-F23CED60F0EA}"/>
                      </a:ext>
                    </a:extLst>
                  </p14:cNvPr>
                  <p14:cNvContentPartPr/>
                  <p14:nvPr/>
                </p14:nvContentPartPr>
                <p14:xfrm>
                  <a:off x="9794421" y="1980746"/>
                  <a:ext cx="88200" cy="360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B284E41-C8E4-4716-A197-F23CED60F0EA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785781" y="1971746"/>
                    <a:ext cx="10584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3FAABBF-E4AD-4A6C-9480-7D958D6D91E8}"/>
                      </a:ext>
                    </a:extLst>
                  </p14:cNvPr>
                  <p14:cNvContentPartPr/>
                  <p14:nvPr/>
                </p14:nvContentPartPr>
                <p14:xfrm>
                  <a:off x="9948141" y="1813346"/>
                  <a:ext cx="130680" cy="32004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3FAABBF-E4AD-4A6C-9480-7D958D6D91E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9939141" y="1804706"/>
                    <a:ext cx="148320" cy="33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10DD28F5-FAAD-4A30-83B1-8AC2B6CC9341}"/>
                      </a:ext>
                    </a:extLst>
                  </p14:cNvPr>
                  <p14:cNvContentPartPr/>
                  <p14:nvPr/>
                </p14:nvContentPartPr>
                <p14:xfrm>
                  <a:off x="10093941" y="1811186"/>
                  <a:ext cx="140400" cy="3596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10DD28F5-FAAD-4A30-83B1-8AC2B6CC934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085301" y="1802186"/>
                    <a:ext cx="158040" cy="377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110DB8-D1A6-4B77-9DE5-2CCA0AFDBC48}"/>
              </a:ext>
            </a:extLst>
          </p:cNvPr>
          <p:cNvGrpSpPr/>
          <p:nvPr/>
        </p:nvGrpSpPr>
        <p:grpSpPr>
          <a:xfrm>
            <a:off x="3964581" y="2998826"/>
            <a:ext cx="1014840" cy="303840"/>
            <a:chOff x="3964581" y="2998826"/>
            <a:chExt cx="10148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A28F90-7051-4D37-978D-9F0C3929DEEA}"/>
                    </a:ext>
                  </a:extLst>
                </p14:cNvPr>
                <p14:cNvContentPartPr/>
                <p14:nvPr/>
              </p14:nvContentPartPr>
              <p14:xfrm>
                <a:off x="3964581" y="2998826"/>
                <a:ext cx="155880" cy="25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A28F90-7051-4D37-978D-9F0C3929DEE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5581" y="2989826"/>
                  <a:ext cx="173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0BAD7C-A137-4BD4-B059-2DDC27202449}"/>
                    </a:ext>
                  </a:extLst>
                </p14:cNvPr>
                <p14:cNvContentPartPr/>
                <p14:nvPr/>
              </p14:nvContentPartPr>
              <p14:xfrm>
                <a:off x="4265541" y="3180626"/>
                <a:ext cx="87480" cy="12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0BAD7C-A137-4BD4-B059-2DDC2720244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56901" y="3171626"/>
                  <a:ext cx="105120" cy="139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E38BDEF-2ACC-4916-8440-41D7CBD4181D}"/>
                </a:ext>
              </a:extLst>
            </p:cNvPr>
            <p:cNvGrpSpPr/>
            <p:nvPr/>
          </p:nvGrpSpPr>
          <p:grpSpPr>
            <a:xfrm>
              <a:off x="4567941" y="3021146"/>
              <a:ext cx="411480" cy="237600"/>
              <a:chOff x="4567941" y="3021146"/>
              <a:chExt cx="411480" cy="23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74FB9C35-C982-4149-AB9B-49FA8D35485C}"/>
                      </a:ext>
                    </a:extLst>
                  </p14:cNvPr>
                  <p14:cNvContentPartPr/>
                  <p14:nvPr/>
                </p14:nvContentPartPr>
                <p14:xfrm>
                  <a:off x="4567941" y="3027626"/>
                  <a:ext cx="125640" cy="20880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74FB9C35-C982-4149-AB9B-49FA8D35485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558941" y="3018986"/>
                    <a:ext cx="14328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3BB6494-4639-49D4-BFF1-E63F30ACAF03}"/>
                      </a:ext>
                    </a:extLst>
                  </p14:cNvPr>
                  <p14:cNvContentPartPr/>
                  <p14:nvPr/>
                </p14:nvContentPartPr>
                <p14:xfrm>
                  <a:off x="4756941" y="3132026"/>
                  <a:ext cx="37440" cy="1908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3BB6494-4639-49D4-BFF1-E63F30ACAF0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747941" y="3123026"/>
                    <a:ext cx="5508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C154E0D9-008A-49BC-B0DD-7EC729C9A8D6}"/>
                      </a:ext>
                    </a:extLst>
                  </p14:cNvPr>
                  <p14:cNvContentPartPr/>
                  <p14:nvPr/>
                </p14:nvContentPartPr>
                <p14:xfrm>
                  <a:off x="4841541" y="3021146"/>
                  <a:ext cx="137880" cy="23760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C154E0D9-008A-49BC-B0DD-7EC729C9A8D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832901" y="3012506"/>
                    <a:ext cx="155520" cy="255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5167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81001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63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52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1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11C4ED-D7DD-4ACE-BFB0-27AD9BAA580B}"/>
                  </a:ext>
                </a:extLst>
              </p14:cNvPr>
              <p14:cNvContentPartPr/>
              <p14:nvPr/>
            </p14:nvContentPartPr>
            <p14:xfrm>
              <a:off x="2733741" y="219986"/>
              <a:ext cx="153360" cy="2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11C4ED-D7DD-4ACE-BFB0-27AD9BAA58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4741" y="210986"/>
                <a:ext cx="17100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F75055F-0495-4594-B11B-96014CC48E80}"/>
              </a:ext>
            </a:extLst>
          </p:cNvPr>
          <p:cNvGrpSpPr/>
          <p:nvPr/>
        </p:nvGrpSpPr>
        <p:grpSpPr>
          <a:xfrm>
            <a:off x="3442581" y="137546"/>
            <a:ext cx="426960" cy="262080"/>
            <a:chOff x="3442581" y="137546"/>
            <a:chExt cx="4269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DED08A-4673-41BC-AC1A-C27FF911E2DA}"/>
                    </a:ext>
                  </a:extLst>
                </p14:cNvPr>
                <p14:cNvContentPartPr/>
                <p14:nvPr/>
              </p14:nvContentPartPr>
              <p14:xfrm>
                <a:off x="3442581" y="182546"/>
                <a:ext cx="146520" cy="21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DED08A-4673-41BC-AC1A-C27FF911E2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3941" y="173546"/>
                  <a:ext cx="164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CEE7F4-CE88-4C83-80B8-52CD597FAE16}"/>
                    </a:ext>
                  </a:extLst>
                </p14:cNvPr>
                <p14:cNvContentPartPr/>
                <p14:nvPr/>
              </p14:nvContentPartPr>
              <p14:xfrm>
                <a:off x="3652821" y="227906"/>
                <a:ext cx="39600" cy="4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CEE7F4-CE88-4C83-80B8-52CD597FAE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4181" y="218906"/>
                  <a:ext cx="57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2C4B45-F262-44AC-84FF-B1B99466E440}"/>
                    </a:ext>
                  </a:extLst>
                </p14:cNvPr>
                <p14:cNvContentPartPr/>
                <p14:nvPr/>
              </p14:nvContentPartPr>
              <p14:xfrm>
                <a:off x="3724101" y="137546"/>
                <a:ext cx="145440" cy="241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2C4B45-F262-44AC-84FF-B1B99466E4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15461" y="128546"/>
                  <a:ext cx="1630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0EB607-D34C-4543-A845-AB4246805A41}"/>
              </a:ext>
            </a:extLst>
          </p:cNvPr>
          <p:cNvGrpSpPr/>
          <p:nvPr/>
        </p:nvGrpSpPr>
        <p:grpSpPr>
          <a:xfrm>
            <a:off x="4016061" y="3038786"/>
            <a:ext cx="361440" cy="276120"/>
            <a:chOff x="4016061" y="3038786"/>
            <a:chExt cx="3614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FB7AD6-182A-4AB6-A9C6-16B9AD5EDAA9}"/>
                    </a:ext>
                  </a:extLst>
                </p14:cNvPr>
                <p14:cNvContentPartPr/>
                <p14:nvPr/>
              </p14:nvContentPartPr>
              <p14:xfrm>
                <a:off x="4016061" y="3038786"/>
                <a:ext cx="148680" cy="27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FB7AD6-182A-4AB6-A9C6-16B9AD5ED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07421" y="3029786"/>
                  <a:ext cx="166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AEA49B-3766-401E-B770-E004E76614C4}"/>
                    </a:ext>
                  </a:extLst>
                </p14:cNvPr>
                <p14:cNvContentPartPr/>
                <p14:nvPr/>
              </p14:nvContentPartPr>
              <p14:xfrm>
                <a:off x="4279581" y="3191786"/>
                <a:ext cx="97920" cy="119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AEA49B-3766-401E-B770-E004E76614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70941" y="3183146"/>
                  <a:ext cx="11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CFA9D7-AC7B-49A6-8E53-95F86653A891}"/>
              </a:ext>
            </a:extLst>
          </p:cNvPr>
          <p:cNvGrpSpPr/>
          <p:nvPr/>
        </p:nvGrpSpPr>
        <p:grpSpPr>
          <a:xfrm>
            <a:off x="4643541" y="3038786"/>
            <a:ext cx="561600" cy="190080"/>
            <a:chOff x="4643541" y="3038786"/>
            <a:chExt cx="56160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7910B9-BB72-48AC-BADD-EEBA6C944510}"/>
                    </a:ext>
                  </a:extLst>
                </p14:cNvPr>
                <p14:cNvContentPartPr/>
                <p14:nvPr/>
              </p14:nvContentPartPr>
              <p14:xfrm>
                <a:off x="4643541" y="3045986"/>
                <a:ext cx="173880" cy="18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7910B9-BB72-48AC-BADD-EEBA6C9445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34541" y="3036986"/>
                  <a:ext cx="191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4EF5EF-07B3-49F0-892B-D4010C42DAF8}"/>
                    </a:ext>
                  </a:extLst>
                </p14:cNvPr>
                <p14:cNvContentPartPr/>
                <p14:nvPr/>
              </p14:nvContentPartPr>
              <p14:xfrm>
                <a:off x="4893741" y="3127706"/>
                <a:ext cx="57960" cy="38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4EF5EF-07B3-49F0-892B-D4010C42DA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84741" y="3118706"/>
                  <a:ext cx="75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60B00A-5189-4755-A626-572B7EEA8F30}"/>
                    </a:ext>
                  </a:extLst>
                </p14:cNvPr>
                <p14:cNvContentPartPr/>
                <p14:nvPr/>
              </p14:nvContentPartPr>
              <p14:xfrm>
                <a:off x="5051061" y="3038786"/>
                <a:ext cx="154080" cy="16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60B00A-5189-4755-A626-572B7EEA8F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2421" y="3030146"/>
                  <a:ext cx="171720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5813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81001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63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52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1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AACD92-5857-4235-AF9B-26DFDF70BB1E}"/>
                  </a:ext>
                </a:extLst>
              </p14:cNvPr>
              <p14:cNvContentPartPr/>
              <p14:nvPr/>
            </p14:nvContentPartPr>
            <p14:xfrm>
              <a:off x="2749221" y="207746"/>
              <a:ext cx="137520" cy="24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AACD92-5857-4235-AF9B-26DFDF70BB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0581" y="199106"/>
                <a:ext cx="15516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162F26B-4C56-4CC8-BF4C-21969415150D}"/>
              </a:ext>
            </a:extLst>
          </p:cNvPr>
          <p:cNvGrpSpPr/>
          <p:nvPr/>
        </p:nvGrpSpPr>
        <p:grpSpPr>
          <a:xfrm>
            <a:off x="3301821" y="179666"/>
            <a:ext cx="573120" cy="183240"/>
            <a:chOff x="3301821" y="179666"/>
            <a:chExt cx="57312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6681F8-3734-4B72-8A70-18E3FA6CDDA8}"/>
                    </a:ext>
                  </a:extLst>
                </p14:cNvPr>
                <p14:cNvContentPartPr/>
                <p14:nvPr/>
              </p14:nvContentPartPr>
              <p14:xfrm>
                <a:off x="3301821" y="179666"/>
                <a:ext cx="178560" cy="177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6681F8-3734-4B72-8A70-18E3FA6CDD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2821" y="171026"/>
                  <a:ext cx="196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0B13F3-62DB-4566-845E-E68ADC8A27CE}"/>
                    </a:ext>
                  </a:extLst>
                </p14:cNvPr>
                <p14:cNvContentPartPr/>
                <p14:nvPr/>
              </p14:nvContentPartPr>
              <p14:xfrm>
                <a:off x="3519981" y="262106"/>
                <a:ext cx="34200" cy="2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0B13F3-62DB-4566-845E-E68ADC8A27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11341" y="253106"/>
                  <a:ext cx="51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11D793-8761-4D2A-BDDE-AD1D79563503}"/>
                    </a:ext>
                  </a:extLst>
                </p14:cNvPr>
                <p14:cNvContentPartPr/>
                <p14:nvPr/>
              </p14:nvContentPartPr>
              <p14:xfrm>
                <a:off x="3681261" y="189746"/>
                <a:ext cx="193680" cy="173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11D793-8761-4D2A-BDDE-AD1D795635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72261" y="181106"/>
                  <a:ext cx="21132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74EAC2-63DE-4B7F-85F0-05F9A6536B1E}"/>
                  </a:ext>
                </a:extLst>
              </p14:cNvPr>
              <p14:cNvContentPartPr/>
              <p14:nvPr/>
            </p14:nvContentPartPr>
            <p14:xfrm>
              <a:off x="2000421" y="418718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74EAC2-63DE-4B7F-85F0-05F9A6536B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91781" y="417818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0C34F3A-A834-43B8-968D-F970A7FC6DCC}"/>
              </a:ext>
            </a:extLst>
          </p:cNvPr>
          <p:cNvGrpSpPr/>
          <p:nvPr/>
        </p:nvGrpSpPr>
        <p:grpSpPr>
          <a:xfrm>
            <a:off x="3427461" y="1726946"/>
            <a:ext cx="1326600" cy="225360"/>
            <a:chOff x="3427461" y="1726946"/>
            <a:chExt cx="1326600" cy="2253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76949AA-915B-4E55-87F5-5AE391132C14}"/>
                </a:ext>
              </a:extLst>
            </p:cNvPr>
            <p:cNvGrpSpPr/>
            <p:nvPr/>
          </p:nvGrpSpPr>
          <p:grpSpPr>
            <a:xfrm>
              <a:off x="4151061" y="1726946"/>
              <a:ext cx="603000" cy="225360"/>
              <a:chOff x="4151061" y="1726946"/>
              <a:chExt cx="603000" cy="22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D0D8835-868E-4044-96C4-DA6E7CCBCEB7}"/>
                      </a:ext>
                    </a:extLst>
                  </p14:cNvPr>
                  <p14:cNvContentPartPr/>
                  <p14:nvPr/>
                </p14:nvContentPartPr>
                <p14:xfrm>
                  <a:off x="4151061" y="1726946"/>
                  <a:ext cx="281520" cy="2109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D0D8835-868E-4044-96C4-DA6E7CCBCEB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142061" y="1718306"/>
                    <a:ext cx="29916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C4E33317-07F0-4B18-BCF9-4B302E3983F4}"/>
                      </a:ext>
                    </a:extLst>
                  </p14:cNvPr>
                  <p14:cNvContentPartPr/>
                  <p14:nvPr/>
                </p14:nvContentPartPr>
                <p14:xfrm>
                  <a:off x="4449141" y="1859426"/>
                  <a:ext cx="38880" cy="406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C4E33317-07F0-4B18-BCF9-4B302E3983F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440501" y="1850786"/>
                    <a:ext cx="5652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50ED3EC-2E24-4423-BEAE-A8F076AAE8CB}"/>
                      </a:ext>
                    </a:extLst>
                  </p14:cNvPr>
                  <p14:cNvContentPartPr/>
                  <p14:nvPr/>
                </p14:nvContentPartPr>
                <p14:xfrm>
                  <a:off x="4580901" y="1784186"/>
                  <a:ext cx="173160" cy="1681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50ED3EC-2E24-4423-BEAE-A8F076AAE8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72261" y="1775186"/>
                    <a:ext cx="190800" cy="185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6C1CB0-17DA-4BDE-8C15-9C2ED3344488}"/>
                    </a:ext>
                  </a:extLst>
                </p14:cNvPr>
                <p14:cNvContentPartPr/>
                <p14:nvPr/>
              </p14:nvContentPartPr>
              <p14:xfrm>
                <a:off x="3427461" y="1858346"/>
                <a:ext cx="592920" cy="2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6C1CB0-17DA-4BDE-8C15-9C2ED33444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64461" y="1795706"/>
                  <a:ext cx="71856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601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81001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63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52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1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11C4ED-D7DD-4ACE-BFB0-27AD9BAA580B}"/>
                  </a:ext>
                </a:extLst>
              </p14:cNvPr>
              <p14:cNvContentPartPr/>
              <p14:nvPr/>
            </p14:nvContentPartPr>
            <p14:xfrm>
              <a:off x="2733741" y="219986"/>
              <a:ext cx="153360" cy="2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11C4ED-D7DD-4ACE-BFB0-27AD9BAA58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4741" y="210986"/>
                <a:ext cx="17100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F75055F-0495-4594-B11B-96014CC48E80}"/>
              </a:ext>
            </a:extLst>
          </p:cNvPr>
          <p:cNvGrpSpPr/>
          <p:nvPr/>
        </p:nvGrpSpPr>
        <p:grpSpPr>
          <a:xfrm>
            <a:off x="3442581" y="137546"/>
            <a:ext cx="426960" cy="262080"/>
            <a:chOff x="3442581" y="137546"/>
            <a:chExt cx="4269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DED08A-4673-41BC-AC1A-C27FF911E2DA}"/>
                    </a:ext>
                  </a:extLst>
                </p14:cNvPr>
                <p14:cNvContentPartPr/>
                <p14:nvPr/>
              </p14:nvContentPartPr>
              <p14:xfrm>
                <a:off x="3442581" y="182546"/>
                <a:ext cx="146520" cy="21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DED08A-4673-41BC-AC1A-C27FF911E2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3941" y="173546"/>
                  <a:ext cx="164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CEE7F4-CE88-4C83-80B8-52CD597FAE16}"/>
                    </a:ext>
                  </a:extLst>
                </p14:cNvPr>
                <p14:cNvContentPartPr/>
                <p14:nvPr/>
              </p14:nvContentPartPr>
              <p14:xfrm>
                <a:off x="3652821" y="227906"/>
                <a:ext cx="39600" cy="4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CEE7F4-CE88-4C83-80B8-52CD597FAE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4181" y="218906"/>
                  <a:ext cx="57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2C4B45-F262-44AC-84FF-B1B99466E440}"/>
                    </a:ext>
                  </a:extLst>
                </p14:cNvPr>
                <p14:cNvContentPartPr/>
                <p14:nvPr/>
              </p14:nvContentPartPr>
              <p14:xfrm>
                <a:off x="3724101" y="137546"/>
                <a:ext cx="145440" cy="241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2C4B45-F262-44AC-84FF-B1B99466E4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15461" y="128546"/>
                  <a:ext cx="1630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0EB607-D34C-4543-A845-AB4246805A41}"/>
              </a:ext>
            </a:extLst>
          </p:cNvPr>
          <p:cNvGrpSpPr/>
          <p:nvPr/>
        </p:nvGrpSpPr>
        <p:grpSpPr>
          <a:xfrm>
            <a:off x="4016061" y="3038786"/>
            <a:ext cx="361440" cy="276120"/>
            <a:chOff x="4016061" y="3038786"/>
            <a:chExt cx="3614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FB7AD6-182A-4AB6-A9C6-16B9AD5EDAA9}"/>
                    </a:ext>
                  </a:extLst>
                </p14:cNvPr>
                <p14:cNvContentPartPr/>
                <p14:nvPr/>
              </p14:nvContentPartPr>
              <p14:xfrm>
                <a:off x="4016061" y="3038786"/>
                <a:ext cx="148680" cy="27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FB7AD6-182A-4AB6-A9C6-16B9AD5ED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07421" y="3029786"/>
                  <a:ext cx="166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AEA49B-3766-401E-B770-E004E76614C4}"/>
                    </a:ext>
                  </a:extLst>
                </p14:cNvPr>
                <p14:cNvContentPartPr/>
                <p14:nvPr/>
              </p14:nvContentPartPr>
              <p14:xfrm>
                <a:off x="4279581" y="3191786"/>
                <a:ext cx="97920" cy="119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AEA49B-3766-401E-B770-E004E76614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70941" y="3183146"/>
                  <a:ext cx="11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CFA9D7-AC7B-49A6-8E53-95F86653A891}"/>
              </a:ext>
            </a:extLst>
          </p:cNvPr>
          <p:cNvGrpSpPr/>
          <p:nvPr/>
        </p:nvGrpSpPr>
        <p:grpSpPr>
          <a:xfrm>
            <a:off x="4643541" y="3038786"/>
            <a:ext cx="561600" cy="190080"/>
            <a:chOff x="4643541" y="3038786"/>
            <a:chExt cx="56160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7910B9-BB72-48AC-BADD-EEBA6C944510}"/>
                    </a:ext>
                  </a:extLst>
                </p14:cNvPr>
                <p14:cNvContentPartPr/>
                <p14:nvPr/>
              </p14:nvContentPartPr>
              <p14:xfrm>
                <a:off x="4643541" y="3045986"/>
                <a:ext cx="173880" cy="18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7910B9-BB72-48AC-BADD-EEBA6C9445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34541" y="3036986"/>
                  <a:ext cx="191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4EF5EF-07B3-49F0-892B-D4010C42DAF8}"/>
                    </a:ext>
                  </a:extLst>
                </p14:cNvPr>
                <p14:cNvContentPartPr/>
                <p14:nvPr/>
              </p14:nvContentPartPr>
              <p14:xfrm>
                <a:off x="4893741" y="3127706"/>
                <a:ext cx="57960" cy="38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4EF5EF-07B3-49F0-892B-D4010C42DA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84741" y="3118706"/>
                  <a:ext cx="75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60B00A-5189-4755-A626-572B7EEA8F30}"/>
                    </a:ext>
                  </a:extLst>
                </p14:cNvPr>
                <p14:cNvContentPartPr/>
                <p14:nvPr/>
              </p14:nvContentPartPr>
              <p14:xfrm>
                <a:off x="5051061" y="3038786"/>
                <a:ext cx="154080" cy="16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60B00A-5189-4755-A626-572B7EEA8F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2421" y="3030146"/>
                  <a:ext cx="17172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C62F91-F7B1-41B8-8D03-B8F6A9BED9A1}"/>
                  </a:ext>
                </a:extLst>
              </p14:cNvPr>
              <p14:cNvContentPartPr/>
              <p14:nvPr/>
            </p14:nvContentPartPr>
            <p14:xfrm>
              <a:off x="3411261" y="2846546"/>
              <a:ext cx="2049480" cy="66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C62F91-F7B1-41B8-8D03-B8F6A9BED9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48621" y="2783546"/>
                <a:ext cx="217512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00990C7-498C-429C-B115-EED22C2F83EB}"/>
              </a:ext>
            </a:extLst>
          </p:cNvPr>
          <p:cNvGrpSpPr/>
          <p:nvPr/>
        </p:nvGrpSpPr>
        <p:grpSpPr>
          <a:xfrm>
            <a:off x="5575221" y="2768786"/>
            <a:ext cx="639000" cy="285840"/>
            <a:chOff x="5575221" y="2768786"/>
            <a:chExt cx="63900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C4D717-1068-4575-94D1-20841010AF43}"/>
                    </a:ext>
                  </a:extLst>
                </p14:cNvPr>
                <p14:cNvContentPartPr/>
                <p14:nvPr/>
              </p14:nvContentPartPr>
              <p14:xfrm>
                <a:off x="5575221" y="2768786"/>
                <a:ext cx="276480" cy="28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C4D717-1068-4575-94D1-20841010AF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66581" y="2759786"/>
                  <a:ext cx="294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923F0F-682D-4B3D-88FF-4E5A09F786A2}"/>
                    </a:ext>
                  </a:extLst>
                </p14:cNvPr>
                <p14:cNvContentPartPr/>
                <p14:nvPr/>
              </p14:nvContentPartPr>
              <p14:xfrm>
                <a:off x="5893461" y="2878946"/>
                <a:ext cx="37800" cy="5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923F0F-682D-4B3D-88FF-4E5A09F786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4461" y="2869946"/>
                  <a:ext cx="55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A1BE97-4C99-4588-99B3-5B5B4F520AC9}"/>
                    </a:ext>
                  </a:extLst>
                </p14:cNvPr>
                <p14:cNvContentPartPr/>
                <p14:nvPr/>
              </p14:nvContentPartPr>
              <p14:xfrm>
                <a:off x="6006141" y="2806946"/>
                <a:ext cx="208080" cy="19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A1BE97-4C99-4588-99B3-5B5B4F520A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97141" y="2798306"/>
                  <a:ext cx="225720" cy="21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0746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81001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63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52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1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5AA496-5B43-4EE3-9941-4DF382374113}"/>
              </a:ext>
            </a:extLst>
          </p:cNvPr>
          <p:cNvGrpSpPr/>
          <p:nvPr/>
        </p:nvGrpSpPr>
        <p:grpSpPr>
          <a:xfrm>
            <a:off x="7289541" y="1811186"/>
            <a:ext cx="2944800" cy="523800"/>
            <a:chOff x="7289541" y="1811186"/>
            <a:chExt cx="2944800" cy="5238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B8CF92-35C2-4EB7-AAF5-6D7FE00D0278}"/>
                </a:ext>
              </a:extLst>
            </p:cNvPr>
            <p:cNvGrpSpPr/>
            <p:nvPr/>
          </p:nvGrpSpPr>
          <p:grpSpPr>
            <a:xfrm>
              <a:off x="7289541" y="1843586"/>
              <a:ext cx="2050560" cy="491400"/>
              <a:chOff x="7289541" y="1843586"/>
              <a:chExt cx="2050560" cy="491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6E9F040-5EEA-4624-B204-0478A8445779}"/>
                      </a:ext>
                    </a:extLst>
                  </p14:cNvPr>
                  <p14:cNvContentPartPr/>
                  <p14:nvPr/>
                </p14:nvContentPartPr>
                <p14:xfrm>
                  <a:off x="7289541" y="1923866"/>
                  <a:ext cx="190080" cy="2678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6E9F040-5EEA-4624-B204-0478A844577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280541" y="1915226"/>
                    <a:ext cx="20772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841DD8F-D455-4668-9D99-B7116EFF5A1B}"/>
                      </a:ext>
                    </a:extLst>
                  </p14:cNvPr>
                  <p14:cNvContentPartPr/>
                  <p14:nvPr/>
                </p14:nvContentPartPr>
                <p14:xfrm>
                  <a:off x="7527141" y="2063186"/>
                  <a:ext cx="191880" cy="514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841DD8F-D455-4668-9D99-B7116EFF5A1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518141" y="2054186"/>
                    <a:ext cx="20952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A439E6F-A19A-41D1-A882-6B00DF181ADE}"/>
                      </a:ext>
                    </a:extLst>
                  </p14:cNvPr>
                  <p14:cNvContentPartPr/>
                  <p14:nvPr/>
                </p14:nvContentPartPr>
                <p14:xfrm>
                  <a:off x="7535061" y="2128706"/>
                  <a:ext cx="207000" cy="507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A439E6F-A19A-41D1-A882-6B00DF181AD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526421" y="2119706"/>
                    <a:ext cx="22464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901FC75-7E62-435C-B1BC-EB0E45DC4FDA}"/>
                      </a:ext>
                    </a:extLst>
                  </p14:cNvPr>
                  <p14:cNvContentPartPr/>
                  <p14:nvPr/>
                </p14:nvContentPartPr>
                <p14:xfrm>
                  <a:off x="7869861" y="1940786"/>
                  <a:ext cx="114840" cy="2170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901FC75-7E62-435C-B1BC-EB0E45DC4FD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861221" y="1931786"/>
                    <a:ext cx="13248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D70B73D-267A-4CAD-8157-833FE006A398}"/>
                      </a:ext>
                    </a:extLst>
                  </p14:cNvPr>
                  <p14:cNvContentPartPr/>
                  <p14:nvPr/>
                </p14:nvContentPartPr>
                <p14:xfrm>
                  <a:off x="8068221" y="1949426"/>
                  <a:ext cx="294840" cy="3855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D70B73D-267A-4CAD-8157-833FE006A39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059221" y="1940426"/>
                    <a:ext cx="312480" cy="40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4BD204FD-1B17-428A-ABB7-B37EC71C914C}"/>
                      </a:ext>
                    </a:extLst>
                  </p14:cNvPr>
                  <p14:cNvContentPartPr/>
                  <p14:nvPr/>
                </p14:nvContentPartPr>
                <p14:xfrm>
                  <a:off x="8354421" y="1923506"/>
                  <a:ext cx="167760" cy="1969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4BD204FD-1B17-428A-ABB7-B37EC71C914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45781" y="1914506"/>
                    <a:ext cx="18540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886A3AB-054C-460A-BCF9-8C8BD5BBD4EF}"/>
                      </a:ext>
                    </a:extLst>
                  </p14:cNvPr>
                  <p14:cNvContentPartPr/>
                  <p14:nvPr/>
                </p14:nvContentPartPr>
                <p14:xfrm>
                  <a:off x="8586261" y="1858706"/>
                  <a:ext cx="136800" cy="2620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886A3AB-054C-460A-BCF9-8C8BD5BBD4EF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577261" y="1850066"/>
                    <a:ext cx="15444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DBE6ACA-9E53-4C84-A95F-AE8DE2611D85}"/>
                      </a:ext>
                    </a:extLst>
                  </p14:cNvPr>
                  <p14:cNvContentPartPr/>
                  <p14:nvPr/>
                </p14:nvContentPartPr>
                <p14:xfrm>
                  <a:off x="8530101" y="1957706"/>
                  <a:ext cx="114120" cy="2268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DBE6ACA-9E53-4C84-A95F-AE8DE2611D8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521461" y="1949066"/>
                    <a:ext cx="13176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8614292-182D-4491-A0BC-F1AA89E0258A}"/>
                      </a:ext>
                    </a:extLst>
                  </p14:cNvPr>
                  <p14:cNvContentPartPr/>
                  <p14:nvPr/>
                </p14:nvContentPartPr>
                <p14:xfrm>
                  <a:off x="8786421" y="1862666"/>
                  <a:ext cx="144360" cy="3294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8614292-182D-4491-A0BC-F1AA89E0258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777421" y="1853666"/>
                    <a:ext cx="16200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7EEA55C-AEDF-45FC-8F5D-ED28868E120B}"/>
                      </a:ext>
                    </a:extLst>
                  </p14:cNvPr>
                  <p14:cNvContentPartPr/>
                  <p14:nvPr/>
                </p14:nvContentPartPr>
                <p14:xfrm>
                  <a:off x="8892981" y="1843586"/>
                  <a:ext cx="187920" cy="3679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7EEA55C-AEDF-45FC-8F5D-ED28868E120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884341" y="1834946"/>
                    <a:ext cx="205560" cy="38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78E2CF75-775B-480C-9D62-D61A2E18B0C8}"/>
                      </a:ext>
                    </a:extLst>
                  </p14:cNvPr>
                  <p14:cNvContentPartPr/>
                  <p14:nvPr/>
                </p14:nvContentPartPr>
                <p14:xfrm>
                  <a:off x="9206901" y="2094146"/>
                  <a:ext cx="133200" cy="1846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78E2CF75-775B-480C-9D62-D61A2E18B0C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198261" y="2085146"/>
                    <a:ext cx="150840" cy="20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ACC697-1549-4106-A718-A55D0119363E}"/>
                </a:ext>
              </a:extLst>
            </p:cNvPr>
            <p:cNvGrpSpPr/>
            <p:nvPr/>
          </p:nvGrpSpPr>
          <p:grpSpPr>
            <a:xfrm>
              <a:off x="9551421" y="1811186"/>
              <a:ext cx="682920" cy="359640"/>
              <a:chOff x="9551421" y="1811186"/>
              <a:chExt cx="682920" cy="35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39C3C4C-DC2B-47E2-AB02-9A4B4CB7238F}"/>
                      </a:ext>
                    </a:extLst>
                  </p14:cNvPr>
                  <p14:cNvContentPartPr/>
                  <p14:nvPr/>
                </p14:nvContentPartPr>
                <p14:xfrm>
                  <a:off x="9551421" y="1864826"/>
                  <a:ext cx="131400" cy="2599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39C3C4C-DC2B-47E2-AB02-9A4B4CB7238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542781" y="1855826"/>
                    <a:ext cx="14904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B284E41-C8E4-4716-A197-F23CED60F0EA}"/>
                      </a:ext>
                    </a:extLst>
                  </p14:cNvPr>
                  <p14:cNvContentPartPr/>
                  <p14:nvPr/>
                </p14:nvContentPartPr>
                <p14:xfrm>
                  <a:off x="9794421" y="1980746"/>
                  <a:ext cx="88200" cy="360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B284E41-C8E4-4716-A197-F23CED60F0EA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785781" y="1971746"/>
                    <a:ext cx="10584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3FAABBF-E4AD-4A6C-9480-7D958D6D91E8}"/>
                      </a:ext>
                    </a:extLst>
                  </p14:cNvPr>
                  <p14:cNvContentPartPr/>
                  <p14:nvPr/>
                </p14:nvContentPartPr>
                <p14:xfrm>
                  <a:off x="9948141" y="1813346"/>
                  <a:ext cx="130680" cy="32004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3FAABBF-E4AD-4A6C-9480-7D958D6D91E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9939141" y="1804706"/>
                    <a:ext cx="148320" cy="33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10DD28F5-FAAD-4A30-83B1-8AC2B6CC9341}"/>
                      </a:ext>
                    </a:extLst>
                  </p14:cNvPr>
                  <p14:cNvContentPartPr/>
                  <p14:nvPr/>
                </p14:nvContentPartPr>
                <p14:xfrm>
                  <a:off x="10093941" y="1811186"/>
                  <a:ext cx="140400" cy="3596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10DD28F5-FAAD-4A30-83B1-8AC2B6CC934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085301" y="1802186"/>
                    <a:ext cx="158040" cy="377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110DB8-D1A6-4B77-9DE5-2CCA0AFDBC48}"/>
              </a:ext>
            </a:extLst>
          </p:cNvPr>
          <p:cNvGrpSpPr/>
          <p:nvPr/>
        </p:nvGrpSpPr>
        <p:grpSpPr>
          <a:xfrm>
            <a:off x="3964581" y="2998826"/>
            <a:ext cx="1014840" cy="303840"/>
            <a:chOff x="3964581" y="2998826"/>
            <a:chExt cx="10148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A28F90-7051-4D37-978D-9F0C3929DEEA}"/>
                    </a:ext>
                  </a:extLst>
                </p14:cNvPr>
                <p14:cNvContentPartPr/>
                <p14:nvPr/>
              </p14:nvContentPartPr>
              <p14:xfrm>
                <a:off x="3964581" y="2998826"/>
                <a:ext cx="155880" cy="25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A28F90-7051-4D37-978D-9F0C3929DEE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5581" y="2989826"/>
                  <a:ext cx="173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0BAD7C-A137-4BD4-B059-2DDC27202449}"/>
                    </a:ext>
                  </a:extLst>
                </p14:cNvPr>
                <p14:cNvContentPartPr/>
                <p14:nvPr/>
              </p14:nvContentPartPr>
              <p14:xfrm>
                <a:off x="4265541" y="3180626"/>
                <a:ext cx="87480" cy="12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0BAD7C-A137-4BD4-B059-2DDC2720244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56901" y="3171626"/>
                  <a:ext cx="105120" cy="139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E38BDEF-2ACC-4916-8440-41D7CBD4181D}"/>
                </a:ext>
              </a:extLst>
            </p:cNvPr>
            <p:cNvGrpSpPr/>
            <p:nvPr/>
          </p:nvGrpSpPr>
          <p:grpSpPr>
            <a:xfrm>
              <a:off x="4567941" y="3021146"/>
              <a:ext cx="411480" cy="237600"/>
              <a:chOff x="4567941" y="3021146"/>
              <a:chExt cx="411480" cy="23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74FB9C35-C982-4149-AB9B-49FA8D35485C}"/>
                      </a:ext>
                    </a:extLst>
                  </p14:cNvPr>
                  <p14:cNvContentPartPr/>
                  <p14:nvPr/>
                </p14:nvContentPartPr>
                <p14:xfrm>
                  <a:off x="4567941" y="3027626"/>
                  <a:ext cx="125640" cy="20880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74FB9C35-C982-4149-AB9B-49FA8D35485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558941" y="3018986"/>
                    <a:ext cx="14328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3BB6494-4639-49D4-BFF1-E63F30ACAF03}"/>
                      </a:ext>
                    </a:extLst>
                  </p14:cNvPr>
                  <p14:cNvContentPartPr/>
                  <p14:nvPr/>
                </p14:nvContentPartPr>
                <p14:xfrm>
                  <a:off x="4756941" y="3132026"/>
                  <a:ext cx="37440" cy="1908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3BB6494-4639-49D4-BFF1-E63F30ACAF0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747941" y="3123026"/>
                    <a:ext cx="5508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C154E0D9-008A-49BC-B0DD-7EC729C9A8D6}"/>
                      </a:ext>
                    </a:extLst>
                  </p14:cNvPr>
                  <p14:cNvContentPartPr/>
                  <p14:nvPr/>
                </p14:nvContentPartPr>
                <p14:xfrm>
                  <a:off x="4841541" y="3021146"/>
                  <a:ext cx="137880" cy="23760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C154E0D9-008A-49BC-B0DD-7EC729C9A8D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832901" y="3012506"/>
                    <a:ext cx="155520" cy="255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C40DC3-573C-4A90-A51F-D19E935F8B48}"/>
              </a:ext>
            </a:extLst>
          </p:cNvPr>
          <p:cNvGrpSpPr/>
          <p:nvPr/>
        </p:nvGrpSpPr>
        <p:grpSpPr>
          <a:xfrm>
            <a:off x="5773221" y="2784266"/>
            <a:ext cx="627120" cy="338400"/>
            <a:chOff x="5773221" y="2784266"/>
            <a:chExt cx="62712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47F28F-B2CA-4CEF-BB7E-8957C1F142FC}"/>
                    </a:ext>
                  </a:extLst>
                </p14:cNvPr>
                <p14:cNvContentPartPr/>
                <p14:nvPr/>
              </p14:nvContentPartPr>
              <p14:xfrm>
                <a:off x="5773221" y="2784266"/>
                <a:ext cx="231840" cy="33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47F28F-B2CA-4CEF-BB7E-8957C1F142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64581" y="2775626"/>
                  <a:ext cx="249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DD41E2-ED78-422E-A799-A24F700F3C80}"/>
                    </a:ext>
                  </a:extLst>
                </p14:cNvPr>
                <p14:cNvContentPartPr/>
                <p14:nvPr/>
              </p14:nvContentPartPr>
              <p14:xfrm>
                <a:off x="6045381" y="2923946"/>
                <a:ext cx="84600" cy="28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DD41E2-ED78-422E-A799-A24F700F3C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36381" y="2915306"/>
                  <a:ext cx="102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453FC4-C0EF-4DA2-88C7-549B695840F4}"/>
                    </a:ext>
                  </a:extLst>
                </p14:cNvPr>
                <p14:cNvContentPartPr/>
                <p14:nvPr/>
              </p14:nvContentPartPr>
              <p14:xfrm>
                <a:off x="6172101" y="2816306"/>
                <a:ext cx="228240" cy="23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453FC4-C0EF-4DA2-88C7-549B695840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63461" y="2807306"/>
                  <a:ext cx="24588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2AADAAF-03E3-497E-B264-1E6BF8573680}"/>
                  </a:ext>
                </a:extLst>
              </p14:cNvPr>
              <p14:cNvContentPartPr/>
              <p14:nvPr/>
            </p14:nvContentPartPr>
            <p14:xfrm>
              <a:off x="3395421" y="2873906"/>
              <a:ext cx="2063880" cy="61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2AADAAF-03E3-497E-B264-1E6BF85736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59421" y="2837906"/>
                <a:ext cx="21355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434D84C-7DEE-449D-A01D-60D150154EB9}"/>
                  </a:ext>
                </a:extLst>
              </p14:cNvPr>
              <p14:cNvContentPartPr/>
              <p14:nvPr/>
            </p14:nvContentPartPr>
            <p14:xfrm>
              <a:off x="7838901" y="2032226"/>
              <a:ext cx="2395800" cy="63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434D84C-7DEE-449D-A01D-60D150154EB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02901" y="1996226"/>
                <a:ext cx="246744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8B677A8-2891-4BA0-9835-FE3B54856A4A}"/>
              </a:ext>
            </a:extLst>
          </p:cNvPr>
          <p:cNvGrpSpPr/>
          <p:nvPr/>
        </p:nvGrpSpPr>
        <p:grpSpPr>
          <a:xfrm>
            <a:off x="10491021" y="1823426"/>
            <a:ext cx="805680" cy="345600"/>
            <a:chOff x="10491021" y="1823426"/>
            <a:chExt cx="8056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6089EA-3A79-4FF3-8A6B-0DE3B56867F4}"/>
                    </a:ext>
                  </a:extLst>
                </p14:cNvPr>
                <p14:cNvContentPartPr/>
                <p14:nvPr/>
              </p14:nvContentPartPr>
              <p14:xfrm>
                <a:off x="10491021" y="1823426"/>
                <a:ext cx="288720" cy="345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6089EA-3A79-4FF3-8A6B-0DE3B56867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82021" y="1814786"/>
                  <a:ext cx="3063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1338972-6EF6-4A38-84F2-6A16ED9E8916}"/>
                    </a:ext>
                  </a:extLst>
                </p14:cNvPr>
                <p14:cNvContentPartPr/>
                <p14:nvPr/>
              </p14:nvContentPartPr>
              <p14:xfrm>
                <a:off x="10884501" y="1976426"/>
                <a:ext cx="75960" cy="39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1338972-6EF6-4A38-84F2-6A16ED9E89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75861" y="1967426"/>
                  <a:ext cx="93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641BEC-AFB0-4AC4-BDBD-A424570C64B8}"/>
                    </a:ext>
                  </a:extLst>
                </p14:cNvPr>
                <p14:cNvContentPartPr/>
                <p14:nvPr/>
              </p14:nvContentPartPr>
              <p14:xfrm>
                <a:off x="11049021" y="1866986"/>
                <a:ext cx="247680" cy="232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641BEC-AFB0-4AC4-BDBD-A424570C64B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40021" y="1858346"/>
                  <a:ext cx="265320" cy="24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259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CS118 - Programming Fundamentals Lecture#07: Square Root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CS118 - Programming Fundamentals Lecture#04: Programming Introduction</dc:title>
  <dc:creator>Waqas Ali</dc:creator>
  <cp:lastModifiedBy>Waqas Ali</cp:lastModifiedBy>
  <cp:revision>28</cp:revision>
  <dcterms:created xsi:type="dcterms:W3CDTF">2020-09-27T15:04:10Z</dcterms:created>
  <dcterms:modified xsi:type="dcterms:W3CDTF">2020-10-22T05:26:53Z</dcterms:modified>
</cp:coreProperties>
</file>