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F1283-635F-4B04-BFB0-1A7038556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025663-85D5-4476-8A20-20DA8A402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E035D-18BF-41AC-82B3-3AAAF27E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318F-BECB-4EE2-853F-7D4151A2A0E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2FA387-77CF-4C31-AD7E-DEA89C7F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07D3A-2E5E-4BB0-8C5E-F052204F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0A3-8642-4B36-AF44-19D098B0D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61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4C72A-A9FE-43A6-8B7F-08CCF071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9BF824-9BC3-40EC-8A5E-F93FB63AE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AD3E7-CB4E-40A9-B916-2F803003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318F-BECB-4EE2-853F-7D4151A2A0E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67FA2-033E-470A-BC43-5301BC85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AEDB8-BD1A-4D14-8D89-76AD9390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0A3-8642-4B36-AF44-19D098B0D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7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D43435-CB17-433A-8D74-6ED0BD3F5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6DB64F-A0B5-4FCA-8BE8-D061FBE2E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1557B-2DD3-4330-BEB6-CED24AB6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318F-BECB-4EE2-853F-7D4151A2A0E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459EA-93A3-4457-931C-5214A922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5DE9A-B4D4-4F67-B9D0-2596D9BD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0A3-8642-4B36-AF44-19D098B0D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23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0CDF9-2D4E-4672-8E1D-36B36F88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FFBD2-E4C5-4429-B99C-1EE28A10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CB5E3-1229-499D-BC11-0701B824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318F-BECB-4EE2-853F-7D4151A2A0E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F4D988-71F5-484B-8D4E-B6029EEE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763AE-2EB8-415A-8A4F-FCDC6A3A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0A3-8642-4B36-AF44-19D098B0D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99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D042A-6AF6-4E17-85E5-9F5A74E3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661EE6-E597-46A2-8C37-C22F3F759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31071-9265-497E-B354-289C888D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318F-BECB-4EE2-853F-7D4151A2A0E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2A640-3409-4F84-94EA-753AF3F7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67837-774D-4619-A7B3-3C00B7B7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0A3-8642-4B36-AF44-19D098B0D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7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D139D-D6A9-47BA-A36D-5FA5FD3D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F254C-E191-43AA-B158-16A85A244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E6BA5-B207-41A4-A63E-3C21B781B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F07E6E-080E-4327-8761-A6517BF8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318F-BECB-4EE2-853F-7D4151A2A0E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C96E78-1EA3-4BEE-B3C2-15DB0DD7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0E2FB8-E2D2-4F80-B459-E6A43484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0A3-8642-4B36-AF44-19D098B0D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4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EB99B-B259-4C68-8C8E-7D37208B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2126C8-91C8-4594-8FDC-E12DED4F2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8E0C8E-1DAD-4E69-917E-A6852736F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FA8F6A-3851-40C8-B330-79BD3FFE0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5F2694-519D-42EE-8385-3A1081DFD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77F95D-1073-4BF8-8A6C-DF5775B2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318F-BECB-4EE2-853F-7D4151A2A0E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C930AE-F3C7-47B3-81DE-DE2A8E94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DBD170-D7AD-406E-B5DB-8C741D78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0A3-8642-4B36-AF44-19D098B0D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46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25FDF-ADA4-47A5-AFF0-B431D60E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C6DACF-8FD5-480B-8F09-68CE3F7C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318F-BECB-4EE2-853F-7D4151A2A0E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BB7DD4-F804-4D03-900D-FB290EEC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BD7298-0856-45E7-AAE5-B5FA71F2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0A3-8642-4B36-AF44-19D098B0D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4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0B8330-4DA2-4D14-A211-25EF9C40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318F-BECB-4EE2-853F-7D4151A2A0E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ADB673-FF19-4A74-82BB-B004EED1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787EEE-3DCE-4CBC-B0AD-FD2DE614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0A3-8642-4B36-AF44-19D098B0D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09DF1-8055-4B27-8064-35E81BB7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D47C9-D55C-44B2-83BC-DBACDFC1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D912B9-6479-4D3F-B761-181E206E8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2C8C24-E6D7-4CDC-A541-86217A67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318F-BECB-4EE2-853F-7D4151A2A0E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C1CEC1-8845-4139-8102-6A256CDF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E6A4C-0ED6-4814-B1CB-6917CA74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0A3-8642-4B36-AF44-19D098B0D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96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F970F-9F3C-4FC8-9B7F-58F8ED0B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2E1A75-6134-4299-98EB-1B869FA1C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BF25E8-A6C5-4FC7-B76B-93ADD314F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F2BD18-FEDF-4BBD-B0CB-39ED9E10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318F-BECB-4EE2-853F-7D4151A2A0E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5596C-3134-4C24-9F91-AF3D7FF7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22CAE1-674C-4376-A30F-980FE040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10A3-8642-4B36-AF44-19D098B0D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85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A2A400-E32B-4D8B-A008-B60D6237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147525-7653-4CDB-ABA9-429D0B89F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5CB60-6963-484E-A942-7C9E0CDD7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3318F-BECB-4EE2-853F-7D4151A2A0E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5FB67B-EEC2-4A29-B6A0-919EBDBA0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AFFF7-4383-46F1-9480-5F150436C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310A3-8642-4B36-AF44-19D098B0D5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0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966726-0F88-46B5-802F-D420D3246923}"/>
              </a:ext>
            </a:extLst>
          </p:cNvPr>
          <p:cNvSpPr/>
          <p:nvPr/>
        </p:nvSpPr>
        <p:spPr>
          <a:xfrm>
            <a:off x="7426100" y="3883566"/>
            <a:ext cx="1545336" cy="78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프로세스 처리</a:t>
            </a:r>
            <a:endParaRPr lang="en-US" altLang="ko-KR" sz="1000" dirty="0"/>
          </a:p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외부 프로그램 실행</a:t>
            </a:r>
            <a:endParaRPr lang="en-US" altLang="ko-KR" sz="1000" dirty="0"/>
          </a:p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표준입력</a:t>
            </a:r>
            <a:endParaRPr lang="en-US" altLang="ko-KR" sz="1000" dirty="0"/>
          </a:p>
          <a:p>
            <a:pPr algn="ctr"/>
            <a:r>
              <a:rPr lang="en-US" altLang="ko-KR" sz="1000" dirty="0"/>
              <a:t>-</a:t>
            </a:r>
            <a:r>
              <a:rPr lang="ko-KR" altLang="en-US" sz="1000" dirty="0"/>
              <a:t> 표준출력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D8BA8C-1D8E-449D-A538-9D36250A4579}"/>
              </a:ext>
            </a:extLst>
          </p:cNvPr>
          <p:cNvSpPr/>
          <p:nvPr/>
        </p:nvSpPr>
        <p:spPr>
          <a:xfrm>
            <a:off x="7395812" y="778036"/>
            <a:ext cx="1047082" cy="83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파일처리</a:t>
            </a:r>
            <a:endParaRPr lang="en-US" altLang="ko-KR" sz="1000" dirty="0"/>
          </a:p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파일 생성</a:t>
            </a:r>
            <a:endParaRPr lang="en-US" altLang="ko-KR" sz="1000" dirty="0"/>
          </a:p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파일 읽기</a:t>
            </a:r>
            <a:endParaRPr lang="en-US" altLang="ko-KR" sz="1000" dirty="0"/>
          </a:p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파일 쓰기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6ECB41-7698-4510-BB58-C88809BAF361}"/>
              </a:ext>
            </a:extLst>
          </p:cNvPr>
          <p:cNvSpPr/>
          <p:nvPr/>
        </p:nvSpPr>
        <p:spPr>
          <a:xfrm>
            <a:off x="7409688" y="1827506"/>
            <a:ext cx="1380107" cy="83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파일 압축</a:t>
            </a:r>
            <a:endParaRPr lang="en-US" altLang="ko-KR" sz="1000" dirty="0"/>
          </a:p>
          <a:p>
            <a:pPr algn="ctr"/>
            <a:r>
              <a:rPr lang="en-US" altLang="ko-KR" sz="1000" dirty="0"/>
              <a:t>- </a:t>
            </a:r>
            <a:r>
              <a:rPr lang="ko-KR" altLang="en-US" sz="1000" dirty="0" err="1"/>
              <a:t>라인별</a:t>
            </a:r>
            <a:r>
              <a:rPr lang="ko-KR" altLang="en-US" sz="1000" dirty="0"/>
              <a:t> 압축</a:t>
            </a:r>
            <a:endParaRPr lang="en-US" altLang="ko-KR" sz="1000" dirty="0"/>
          </a:p>
          <a:p>
            <a:pPr algn="ctr"/>
            <a:r>
              <a:rPr lang="en-US" altLang="ko-KR" sz="1000" dirty="0"/>
              <a:t>- </a:t>
            </a:r>
            <a:r>
              <a:rPr lang="ko-KR" altLang="en-US" sz="1000" dirty="0" err="1"/>
              <a:t>단어별</a:t>
            </a:r>
            <a:r>
              <a:rPr lang="ko-KR" altLang="en-US" sz="1000" dirty="0"/>
              <a:t> 압축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6A15D99-9782-4126-99D3-EBFA24CD4F67}"/>
              </a:ext>
            </a:extLst>
          </p:cNvPr>
          <p:cNvSpPr/>
          <p:nvPr/>
        </p:nvSpPr>
        <p:spPr>
          <a:xfrm>
            <a:off x="7405502" y="2917081"/>
            <a:ext cx="1047082" cy="769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파일 암호화</a:t>
            </a:r>
            <a:endParaRPr lang="en-US" altLang="ko-KR" sz="1000" dirty="0"/>
          </a:p>
          <a:p>
            <a:pPr algn="ctr"/>
            <a:r>
              <a:rPr lang="en-US" altLang="ko-KR" sz="1000" dirty="0"/>
              <a:t>- </a:t>
            </a:r>
            <a:r>
              <a:rPr lang="ko-KR" altLang="en-US" sz="1000" dirty="0" err="1"/>
              <a:t>시저</a:t>
            </a:r>
            <a:r>
              <a:rPr lang="ko-KR" altLang="en-US" sz="1000" dirty="0"/>
              <a:t> 암호화</a:t>
            </a:r>
            <a:endParaRPr lang="en-US" altLang="ko-KR" sz="1000" dirty="0"/>
          </a:p>
          <a:p>
            <a:pPr algn="ctr"/>
            <a:r>
              <a:rPr lang="en-US" altLang="ko-KR" sz="1000" dirty="0"/>
              <a:t>-</a:t>
            </a:r>
            <a:r>
              <a:rPr lang="ko-KR" altLang="en-US" sz="1000" dirty="0"/>
              <a:t>키워드 암호화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087D01E-8CED-4764-B83A-6E31A4EE9FD2}"/>
              </a:ext>
            </a:extLst>
          </p:cNvPr>
          <p:cNvSpPr/>
          <p:nvPr/>
        </p:nvSpPr>
        <p:spPr>
          <a:xfrm>
            <a:off x="7426099" y="5587460"/>
            <a:ext cx="1131739" cy="68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서버 소켓</a:t>
            </a:r>
            <a:endParaRPr lang="en-US" altLang="ko-KR" sz="1000" dirty="0"/>
          </a:p>
          <a:p>
            <a:pPr algn="ctr"/>
            <a:r>
              <a:rPr lang="en-US" altLang="ko-KR" sz="1000" dirty="0"/>
              <a:t>- Listen</a:t>
            </a:r>
          </a:p>
          <a:p>
            <a:pPr algn="ctr"/>
            <a:r>
              <a:rPr lang="en-US" altLang="ko-KR" sz="1000" dirty="0"/>
              <a:t>- Accept</a:t>
            </a:r>
            <a:endParaRPr lang="ko-KR" altLang="en-US" sz="10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88AEF58-FFA5-41DF-8085-BA0689980CED}"/>
              </a:ext>
            </a:extLst>
          </p:cNvPr>
          <p:cNvSpPr/>
          <p:nvPr/>
        </p:nvSpPr>
        <p:spPr>
          <a:xfrm>
            <a:off x="7426100" y="4884044"/>
            <a:ext cx="1131745" cy="516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클라이언트 소켓</a:t>
            </a:r>
            <a:endParaRPr lang="en-US" altLang="ko-KR" sz="1000" dirty="0"/>
          </a:p>
          <a:p>
            <a:pPr algn="ctr"/>
            <a:r>
              <a:rPr lang="en-US" altLang="ko-KR" sz="1000" dirty="0"/>
              <a:t>- Request</a:t>
            </a:r>
            <a:endParaRPr lang="ko-KR" altLang="en-US" sz="10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BC8DBB8-51F3-4509-B513-50262FF62508}"/>
              </a:ext>
            </a:extLst>
          </p:cNvPr>
          <p:cNvSpPr/>
          <p:nvPr/>
        </p:nvSpPr>
        <p:spPr>
          <a:xfrm>
            <a:off x="2332140" y="928690"/>
            <a:ext cx="1243593" cy="5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검체 판독 시스템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34AC632-2BCC-404E-A6F0-7C8322EB7CB5}"/>
              </a:ext>
            </a:extLst>
          </p:cNvPr>
          <p:cNvSpPr/>
          <p:nvPr/>
        </p:nvSpPr>
        <p:spPr>
          <a:xfrm>
            <a:off x="4758727" y="778036"/>
            <a:ext cx="1047082" cy="83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검체 정보 입력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6C91746-AB73-436D-BA16-823B1B4C8417}"/>
              </a:ext>
            </a:extLst>
          </p:cNvPr>
          <p:cNvSpPr/>
          <p:nvPr/>
        </p:nvSpPr>
        <p:spPr>
          <a:xfrm>
            <a:off x="4758727" y="1889946"/>
            <a:ext cx="1047082" cy="83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검체 검사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409B083-2714-4DAA-A51D-91004F47F88C}"/>
              </a:ext>
            </a:extLst>
          </p:cNvPr>
          <p:cNvSpPr/>
          <p:nvPr/>
        </p:nvSpPr>
        <p:spPr>
          <a:xfrm>
            <a:off x="4758727" y="2944378"/>
            <a:ext cx="1047082" cy="83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검사 결과 출력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903BDE2-3EF2-481F-9A77-628A0E3D8490}"/>
              </a:ext>
            </a:extLst>
          </p:cNvPr>
          <p:cNvCxnSpPr>
            <a:cxnSpLocks/>
            <a:stCxn id="102" idx="3"/>
            <a:endCxn id="18" idx="1"/>
          </p:cNvCxnSpPr>
          <p:nvPr/>
        </p:nvCxnSpPr>
        <p:spPr>
          <a:xfrm>
            <a:off x="5805809" y="1196116"/>
            <a:ext cx="1590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082AAE2-75BE-4DB4-BCE1-C93C23C78122}"/>
              </a:ext>
            </a:extLst>
          </p:cNvPr>
          <p:cNvCxnSpPr>
            <a:cxnSpLocks/>
            <a:stCxn id="103" idx="3"/>
            <a:endCxn id="33" idx="1"/>
          </p:cNvCxnSpPr>
          <p:nvPr/>
        </p:nvCxnSpPr>
        <p:spPr>
          <a:xfrm flipV="1">
            <a:off x="5805809" y="2245586"/>
            <a:ext cx="1603879" cy="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82F7DD5-96C8-44C7-B907-1644C1A3CAE9}"/>
              </a:ext>
            </a:extLst>
          </p:cNvPr>
          <p:cNvCxnSpPr>
            <a:cxnSpLocks/>
            <a:stCxn id="103" idx="3"/>
            <a:endCxn id="51" idx="1"/>
          </p:cNvCxnSpPr>
          <p:nvPr/>
        </p:nvCxnSpPr>
        <p:spPr>
          <a:xfrm>
            <a:off x="5805809" y="2308026"/>
            <a:ext cx="1599693" cy="99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B8AEB09-7AC3-43F9-B86D-0C93E683F98E}"/>
              </a:ext>
            </a:extLst>
          </p:cNvPr>
          <p:cNvCxnSpPr>
            <a:cxnSpLocks/>
            <a:stCxn id="98" idx="3"/>
            <a:endCxn id="102" idx="1"/>
          </p:cNvCxnSpPr>
          <p:nvPr/>
        </p:nvCxnSpPr>
        <p:spPr>
          <a:xfrm>
            <a:off x="3575733" y="1196116"/>
            <a:ext cx="1182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5030292-7B2B-4ADD-A68D-90394FA84BE8}"/>
              </a:ext>
            </a:extLst>
          </p:cNvPr>
          <p:cNvCxnSpPr>
            <a:cxnSpLocks/>
            <a:stCxn id="98" idx="3"/>
            <a:endCxn id="103" idx="1"/>
          </p:cNvCxnSpPr>
          <p:nvPr/>
        </p:nvCxnSpPr>
        <p:spPr>
          <a:xfrm>
            <a:off x="3575733" y="1196116"/>
            <a:ext cx="1182994" cy="111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D98640B-D53E-4370-8CFE-BEC4D153B0E8}"/>
              </a:ext>
            </a:extLst>
          </p:cNvPr>
          <p:cNvCxnSpPr>
            <a:cxnSpLocks/>
            <a:stCxn id="98" idx="3"/>
            <a:endCxn id="104" idx="1"/>
          </p:cNvCxnSpPr>
          <p:nvPr/>
        </p:nvCxnSpPr>
        <p:spPr>
          <a:xfrm>
            <a:off x="3575733" y="1196116"/>
            <a:ext cx="1182994" cy="216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6B73777-E096-4AAA-8A30-FAB8D3EA8180}"/>
              </a:ext>
            </a:extLst>
          </p:cNvPr>
          <p:cNvCxnSpPr>
            <a:cxnSpLocks/>
            <a:stCxn id="104" idx="3"/>
            <a:endCxn id="15" idx="1"/>
          </p:cNvCxnSpPr>
          <p:nvPr/>
        </p:nvCxnSpPr>
        <p:spPr>
          <a:xfrm>
            <a:off x="5805809" y="3362458"/>
            <a:ext cx="1620291" cy="9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0E6BEDA-1B68-4031-8275-EB2ABF06D81E}"/>
              </a:ext>
            </a:extLst>
          </p:cNvPr>
          <p:cNvCxnSpPr>
            <a:cxnSpLocks/>
            <a:stCxn id="104" idx="3"/>
            <a:endCxn id="97" idx="1"/>
          </p:cNvCxnSpPr>
          <p:nvPr/>
        </p:nvCxnSpPr>
        <p:spPr>
          <a:xfrm>
            <a:off x="5805809" y="3362458"/>
            <a:ext cx="1620291" cy="177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7477873B-07EB-4424-9107-E4639ACF3255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805809" y="3362458"/>
            <a:ext cx="1620290" cy="256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FCA24FE9-B3A9-4C61-A07C-8C5242EC3E1C}"/>
              </a:ext>
            </a:extLst>
          </p:cNvPr>
          <p:cNvCxnSpPr>
            <a:cxnSpLocks/>
            <a:stCxn id="104" idx="3"/>
            <a:endCxn id="18" idx="1"/>
          </p:cNvCxnSpPr>
          <p:nvPr/>
        </p:nvCxnSpPr>
        <p:spPr>
          <a:xfrm flipV="1">
            <a:off x="5805809" y="1196116"/>
            <a:ext cx="1590003" cy="216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6C2F111A-1391-44D7-B308-82EBEAC9A542}"/>
              </a:ext>
            </a:extLst>
          </p:cNvPr>
          <p:cNvCxnSpPr>
            <a:cxnSpLocks/>
          </p:cNvCxnSpPr>
          <p:nvPr/>
        </p:nvCxnSpPr>
        <p:spPr>
          <a:xfrm>
            <a:off x="9561310" y="684489"/>
            <a:ext cx="0" cy="59058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684AD47E-AB8A-4A00-B5B9-82D2CB9FDFD9}"/>
              </a:ext>
            </a:extLst>
          </p:cNvPr>
          <p:cNvSpPr/>
          <p:nvPr/>
        </p:nvSpPr>
        <p:spPr>
          <a:xfrm>
            <a:off x="10116109" y="3883566"/>
            <a:ext cx="1131745" cy="516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Client.exe</a:t>
            </a:r>
            <a:endParaRPr lang="ko-KR" altLang="en-US" sz="10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3BE0F418-1556-4811-A007-8F679C24E16A}"/>
              </a:ext>
            </a:extLst>
          </p:cNvPr>
          <p:cNvSpPr/>
          <p:nvPr/>
        </p:nvSpPr>
        <p:spPr>
          <a:xfrm>
            <a:off x="10116108" y="4898431"/>
            <a:ext cx="1131745" cy="516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Server</a:t>
            </a:r>
            <a:endParaRPr lang="ko-KR" altLang="en-US" sz="1000" dirty="0"/>
          </a:p>
        </p:txBody>
      </p: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84CBC0B8-68AB-422D-BF47-7DF2397CD437}"/>
              </a:ext>
            </a:extLst>
          </p:cNvPr>
          <p:cNvCxnSpPr>
            <a:cxnSpLocks/>
          </p:cNvCxnSpPr>
          <p:nvPr/>
        </p:nvCxnSpPr>
        <p:spPr>
          <a:xfrm>
            <a:off x="8789795" y="5156468"/>
            <a:ext cx="1201763" cy="10412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EF0AD7BB-9661-4DD5-91E5-0FE52E8A595F}"/>
              </a:ext>
            </a:extLst>
          </p:cNvPr>
          <p:cNvCxnSpPr>
            <a:cxnSpLocks/>
          </p:cNvCxnSpPr>
          <p:nvPr/>
        </p:nvCxnSpPr>
        <p:spPr>
          <a:xfrm flipH="1">
            <a:off x="8789795" y="5396935"/>
            <a:ext cx="1201762" cy="47535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9A8CF8CE-7E1A-4E16-85B2-C4826E47E4F0}"/>
              </a:ext>
            </a:extLst>
          </p:cNvPr>
          <p:cNvCxnSpPr>
            <a:cxnSpLocks/>
          </p:cNvCxnSpPr>
          <p:nvPr/>
        </p:nvCxnSpPr>
        <p:spPr>
          <a:xfrm>
            <a:off x="9083410" y="4131191"/>
            <a:ext cx="849155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3A5A6B9B-6596-4270-9E85-1D13A5A4FD9A}"/>
              </a:ext>
            </a:extLst>
          </p:cNvPr>
          <p:cNvCxnSpPr>
            <a:cxnSpLocks/>
          </p:cNvCxnSpPr>
          <p:nvPr/>
        </p:nvCxnSpPr>
        <p:spPr>
          <a:xfrm>
            <a:off x="1281648" y="1199923"/>
            <a:ext cx="849155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76C404FE-B1A6-45E1-979A-87E548DDC9C4}"/>
              </a:ext>
            </a:extLst>
          </p:cNvPr>
          <p:cNvSpPr/>
          <p:nvPr/>
        </p:nvSpPr>
        <p:spPr>
          <a:xfrm>
            <a:off x="309447" y="917813"/>
            <a:ext cx="849156" cy="516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사용자</a:t>
            </a:r>
            <a:endParaRPr lang="ko-KR" altLang="en-US" sz="10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CE7FCA2-4292-4025-B804-51A2C56AE923}"/>
              </a:ext>
            </a:extLst>
          </p:cNvPr>
          <p:cNvSpPr txBox="1"/>
          <p:nvPr/>
        </p:nvSpPr>
        <p:spPr>
          <a:xfrm>
            <a:off x="9190054" y="33132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외부 출력</a:t>
            </a:r>
          </a:p>
        </p:txBody>
      </p: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919D2FE0-7E0E-458D-AFDC-0C209DE9AAD1}"/>
              </a:ext>
            </a:extLst>
          </p:cNvPr>
          <p:cNvCxnSpPr>
            <a:cxnSpLocks/>
          </p:cNvCxnSpPr>
          <p:nvPr/>
        </p:nvCxnSpPr>
        <p:spPr>
          <a:xfrm>
            <a:off x="1660353" y="684489"/>
            <a:ext cx="0" cy="59058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CEB22A2E-18C6-4916-9087-94B5776EE0C8}"/>
              </a:ext>
            </a:extLst>
          </p:cNvPr>
          <p:cNvSpPr txBox="1"/>
          <p:nvPr/>
        </p:nvSpPr>
        <p:spPr>
          <a:xfrm>
            <a:off x="1289097" y="33132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외부 입력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A0168F-0C3C-4F0A-8D63-6A25B6D97400}"/>
              </a:ext>
            </a:extLst>
          </p:cNvPr>
          <p:cNvSpPr txBox="1"/>
          <p:nvPr/>
        </p:nvSpPr>
        <p:spPr>
          <a:xfrm>
            <a:off x="228600" y="21907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구조 설계</a:t>
            </a:r>
          </a:p>
        </p:txBody>
      </p:sp>
    </p:spTree>
    <p:extLst>
      <p:ext uri="{BB962C8B-B14F-4D97-AF65-F5344CB8AC3E}">
        <p14:creationId xmlns:p14="http://schemas.microsoft.com/office/powerpoint/2010/main" val="398428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AD1BFDBB-DA08-47CC-BC43-53E2958E0127}"/>
              </a:ext>
            </a:extLst>
          </p:cNvPr>
          <p:cNvSpPr/>
          <p:nvPr/>
        </p:nvSpPr>
        <p:spPr>
          <a:xfrm>
            <a:off x="2774038" y="307477"/>
            <a:ext cx="914400" cy="30175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E9E93A35-15F6-43B5-9CEA-C42CC83ACAE3}"/>
              </a:ext>
            </a:extLst>
          </p:cNvPr>
          <p:cNvSpPr/>
          <p:nvPr/>
        </p:nvSpPr>
        <p:spPr>
          <a:xfrm>
            <a:off x="2776943" y="6227896"/>
            <a:ext cx="914400" cy="30175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0BB2746-65FC-4EC9-A113-EB2E1B169A9F}"/>
              </a:ext>
            </a:extLst>
          </p:cNvPr>
          <p:cNvGrpSpPr/>
          <p:nvPr/>
        </p:nvGrpSpPr>
        <p:grpSpPr>
          <a:xfrm>
            <a:off x="2707895" y="1583508"/>
            <a:ext cx="1060704" cy="311863"/>
            <a:chOff x="2734673" y="1497955"/>
            <a:chExt cx="1060704" cy="311863"/>
          </a:xfrm>
        </p:grpSpPr>
        <p:sp>
          <p:nvSpPr>
            <p:cNvPr id="15" name="순서도: 준비 14">
              <a:extLst>
                <a:ext uri="{FF2B5EF4-FFF2-40B4-BE49-F238E27FC236}">
                  <a16:creationId xmlns:a16="http://schemas.microsoft.com/office/drawing/2014/main" id="{C090801C-FA20-44AB-857D-9D3997089EA4}"/>
                </a:ext>
              </a:extLst>
            </p:cNvPr>
            <p:cNvSpPr/>
            <p:nvPr/>
          </p:nvSpPr>
          <p:spPr>
            <a:xfrm>
              <a:off x="2734673" y="1497955"/>
              <a:ext cx="1060704" cy="311863"/>
            </a:xfrm>
            <a:prstGeom prst="flowChartPreparat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293582-DF82-47C7-8B83-C42005397068}"/>
                </a:ext>
              </a:extLst>
            </p:cNvPr>
            <p:cNvSpPr txBox="1"/>
            <p:nvPr/>
          </p:nvSpPr>
          <p:spPr>
            <a:xfrm>
              <a:off x="2941859" y="1535694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파일갯수</a:t>
              </a:r>
              <a:endParaRPr lang="ko-KR" altLang="en-US" sz="9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4B15C16-493C-452B-B4BF-269DECFDB90E}"/>
              </a:ext>
            </a:extLst>
          </p:cNvPr>
          <p:cNvGrpSpPr/>
          <p:nvPr/>
        </p:nvGrpSpPr>
        <p:grpSpPr>
          <a:xfrm>
            <a:off x="2831109" y="3354520"/>
            <a:ext cx="1036041" cy="444868"/>
            <a:chOff x="2831109" y="3354520"/>
            <a:chExt cx="1036041" cy="444868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0643183A-30FF-494E-BFD9-7839F08DD539}"/>
                </a:ext>
              </a:extLst>
            </p:cNvPr>
            <p:cNvSpPr/>
            <p:nvPr/>
          </p:nvSpPr>
          <p:spPr>
            <a:xfrm>
              <a:off x="2831109" y="3354520"/>
              <a:ext cx="1036041" cy="444868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972D59-F0EA-494F-8575-F8037D482B8F}"/>
                </a:ext>
              </a:extLst>
            </p:cNvPr>
            <p:cNvSpPr txBox="1"/>
            <p:nvPr/>
          </p:nvSpPr>
          <p:spPr>
            <a:xfrm>
              <a:off x="2880334" y="3441580"/>
              <a:ext cx="9573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검체 정보 읽기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DB03F9F-C5A4-4050-AA6B-937015AAE94E}"/>
              </a:ext>
            </a:extLst>
          </p:cNvPr>
          <p:cNvGrpSpPr/>
          <p:nvPr/>
        </p:nvGrpSpPr>
        <p:grpSpPr>
          <a:xfrm>
            <a:off x="2831109" y="4019235"/>
            <a:ext cx="1090176" cy="360223"/>
            <a:chOff x="2831109" y="4121697"/>
            <a:chExt cx="1090176" cy="360223"/>
          </a:xfrm>
        </p:grpSpPr>
        <p:sp>
          <p:nvSpPr>
            <p:cNvPr id="5" name="순서도: 처리 4">
              <a:extLst>
                <a:ext uri="{FF2B5EF4-FFF2-40B4-BE49-F238E27FC236}">
                  <a16:creationId xmlns:a16="http://schemas.microsoft.com/office/drawing/2014/main" id="{A31CFC00-D391-4928-9B43-5B5F7076E92F}"/>
                </a:ext>
              </a:extLst>
            </p:cNvPr>
            <p:cNvSpPr/>
            <p:nvPr/>
          </p:nvSpPr>
          <p:spPr>
            <a:xfrm>
              <a:off x="2831109" y="4121697"/>
              <a:ext cx="1090176" cy="36022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CF913D-36C7-4F6E-A8E4-6B2AAF14B68E}"/>
                </a:ext>
              </a:extLst>
            </p:cNvPr>
            <p:cNvSpPr txBox="1"/>
            <p:nvPr/>
          </p:nvSpPr>
          <p:spPr>
            <a:xfrm>
              <a:off x="2895135" y="4189181"/>
              <a:ext cx="9573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검체 정보 분석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56998CA-4F07-4CD6-949B-5F4A1B32E4E7}"/>
              </a:ext>
            </a:extLst>
          </p:cNvPr>
          <p:cNvGrpSpPr/>
          <p:nvPr/>
        </p:nvGrpSpPr>
        <p:grpSpPr>
          <a:xfrm>
            <a:off x="2801606" y="5612812"/>
            <a:ext cx="1036041" cy="444868"/>
            <a:chOff x="2801606" y="5612812"/>
            <a:chExt cx="1036041" cy="444868"/>
          </a:xfrm>
        </p:grpSpPr>
        <p:sp>
          <p:nvSpPr>
            <p:cNvPr id="20" name="순서도: 데이터 19">
              <a:extLst>
                <a:ext uri="{FF2B5EF4-FFF2-40B4-BE49-F238E27FC236}">
                  <a16:creationId xmlns:a16="http://schemas.microsoft.com/office/drawing/2014/main" id="{2F1FF6D9-2B5F-41A0-961C-02044E90ED99}"/>
                </a:ext>
              </a:extLst>
            </p:cNvPr>
            <p:cNvSpPr/>
            <p:nvPr/>
          </p:nvSpPr>
          <p:spPr>
            <a:xfrm>
              <a:off x="2801606" y="5612812"/>
              <a:ext cx="1036041" cy="444868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CA33E9-0932-42AA-AE78-DB65716A32A9}"/>
                </a:ext>
              </a:extLst>
            </p:cNvPr>
            <p:cNvSpPr txBox="1"/>
            <p:nvPr/>
          </p:nvSpPr>
          <p:spPr>
            <a:xfrm>
              <a:off x="2946739" y="5719830"/>
              <a:ext cx="6864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결과 출력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C5D81D6-2732-475A-837F-96F69BE8D4C6}"/>
              </a:ext>
            </a:extLst>
          </p:cNvPr>
          <p:cNvGrpSpPr/>
          <p:nvPr/>
        </p:nvGrpSpPr>
        <p:grpSpPr>
          <a:xfrm>
            <a:off x="2774038" y="848314"/>
            <a:ext cx="914400" cy="457200"/>
            <a:chOff x="2774038" y="848314"/>
            <a:chExt cx="914400" cy="457200"/>
          </a:xfrm>
        </p:grpSpPr>
        <p:sp>
          <p:nvSpPr>
            <p:cNvPr id="9" name="순서도: 수동 입력 8">
              <a:extLst>
                <a:ext uri="{FF2B5EF4-FFF2-40B4-BE49-F238E27FC236}">
                  <a16:creationId xmlns:a16="http://schemas.microsoft.com/office/drawing/2014/main" id="{4EDEB46A-9424-4F4F-92E3-D82011595227}"/>
                </a:ext>
              </a:extLst>
            </p:cNvPr>
            <p:cNvSpPr/>
            <p:nvPr/>
          </p:nvSpPr>
          <p:spPr>
            <a:xfrm>
              <a:off x="2774038" y="848314"/>
              <a:ext cx="914400" cy="457200"/>
            </a:xfrm>
            <a:prstGeom prst="flowChartManualIn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159EAB-BF86-446A-A3D1-E910E5552B53}"/>
                </a:ext>
              </a:extLst>
            </p:cNvPr>
            <p:cNvSpPr txBox="1"/>
            <p:nvPr/>
          </p:nvSpPr>
          <p:spPr>
            <a:xfrm>
              <a:off x="2888035" y="1022754"/>
              <a:ext cx="6864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/>
                <a:t>콘솔 입력</a:t>
              </a:r>
              <a:endParaRPr lang="ko-KR" altLang="en-US" sz="9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A3238E7-316E-45A5-9141-3843DA7DC0C4}"/>
              </a:ext>
            </a:extLst>
          </p:cNvPr>
          <p:cNvGrpSpPr/>
          <p:nvPr/>
        </p:nvGrpSpPr>
        <p:grpSpPr>
          <a:xfrm>
            <a:off x="2432391" y="2929499"/>
            <a:ext cx="1922285" cy="1669807"/>
            <a:chOff x="2432391" y="2929499"/>
            <a:chExt cx="1922285" cy="166980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B143FC4-313C-441D-BA2E-922F2FC29A65}"/>
                </a:ext>
              </a:extLst>
            </p:cNvPr>
            <p:cNvGrpSpPr/>
            <p:nvPr/>
          </p:nvGrpSpPr>
          <p:grpSpPr>
            <a:xfrm>
              <a:off x="2481831" y="2937731"/>
              <a:ext cx="1872845" cy="1661575"/>
              <a:chOff x="7547992" y="3892492"/>
              <a:chExt cx="1872845" cy="1375667"/>
            </a:xfrm>
          </p:grpSpPr>
          <p:sp>
            <p:nvSpPr>
              <p:cNvPr id="11" name="순서도: 처리 10">
                <a:extLst>
                  <a:ext uri="{FF2B5EF4-FFF2-40B4-BE49-F238E27FC236}">
                    <a16:creationId xmlns:a16="http://schemas.microsoft.com/office/drawing/2014/main" id="{F6FDA106-CCD4-43AC-A3E7-9C56F13C79C7}"/>
                  </a:ext>
                </a:extLst>
              </p:cNvPr>
              <p:cNvSpPr/>
              <p:nvPr/>
            </p:nvSpPr>
            <p:spPr>
              <a:xfrm>
                <a:off x="7547992" y="3892492"/>
                <a:ext cx="1872845" cy="1375667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1A1F6E84-6445-4590-BB8F-EB8C007EE6DE}"/>
                  </a:ext>
                </a:extLst>
              </p:cNvPr>
              <p:cNvCxnSpPr/>
              <p:nvPr/>
            </p:nvCxnSpPr>
            <p:spPr>
              <a:xfrm>
                <a:off x="7547992" y="4081188"/>
                <a:ext cx="1872845" cy="0"/>
              </a:xfrm>
              <a:prstGeom prst="line">
                <a:avLst/>
              </a:prstGeom>
              <a:ln w="1905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FD3C2C-E4E8-45DF-B06C-50585D990028}"/>
                </a:ext>
              </a:extLst>
            </p:cNvPr>
            <p:cNvSpPr txBox="1"/>
            <p:nvPr/>
          </p:nvSpPr>
          <p:spPr>
            <a:xfrm>
              <a:off x="2432391" y="2929499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/>
                <a:t>파일갯수</a:t>
              </a:r>
              <a:endParaRPr lang="ko-KR" altLang="en-US" sz="9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7C4D66F-F7FB-4C2B-AD08-B55B98936094}"/>
              </a:ext>
            </a:extLst>
          </p:cNvPr>
          <p:cNvGrpSpPr/>
          <p:nvPr/>
        </p:nvGrpSpPr>
        <p:grpSpPr>
          <a:xfrm>
            <a:off x="2734673" y="2163458"/>
            <a:ext cx="1090176" cy="370622"/>
            <a:chOff x="2734673" y="2163458"/>
            <a:chExt cx="1090176" cy="370622"/>
          </a:xfrm>
        </p:grpSpPr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D0987385-194F-4F76-89BE-71DC44A410ED}"/>
                </a:ext>
              </a:extLst>
            </p:cNvPr>
            <p:cNvSpPr/>
            <p:nvPr/>
          </p:nvSpPr>
          <p:spPr>
            <a:xfrm>
              <a:off x="2734673" y="2163458"/>
              <a:ext cx="1090176" cy="37062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6CF9FA-26FC-453B-8477-C88C4B2C0B2B}"/>
                </a:ext>
              </a:extLst>
            </p:cNvPr>
            <p:cNvSpPr txBox="1"/>
            <p:nvPr/>
          </p:nvSpPr>
          <p:spPr>
            <a:xfrm>
              <a:off x="2811286" y="2235703"/>
              <a:ext cx="9573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파일 목록 읽기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7EC2B10-C662-49B7-9D4F-5ADC40B23A49}"/>
              </a:ext>
            </a:extLst>
          </p:cNvPr>
          <p:cNvGrpSpPr/>
          <p:nvPr/>
        </p:nvGrpSpPr>
        <p:grpSpPr>
          <a:xfrm>
            <a:off x="2658509" y="4915177"/>
            <a:ext cx="1400962" cy="444868"/>
            <a:chOff x="2658509" y="4915177"/>
            <a:chExt cx="1400962" cy="444868"/>
          </a:xfrm>
        </p:grpSpPr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965EA998-D8C5-441D-B339-78BADFE6E514}"/>
                </a:ext>
              </a:extLst>
            </p:cNvPr>
            <p:cNvSpPr/>
            <p:nvPr/>
          </p:nvSpPr>
          <p:spPr>
            <a:xfrm>
              <a:off x="2658509" y="4915177"/>
              <a:ext cx="1400962" cy="444868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544745-04BF-4AA1-A616-A8769B73EA4C}"/>
                </a:ext>
              </a:extLst>
            </p:cNvPr>
            <p:cNvSpPr txBox="1"/>
            <p:nvPr/>
          </p:nvSpPr>
          <p:spPr>
            <a:xfrm>
              <a:off x="3044641" y="5022195"/>
              <a:ext cx="6286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Decision</a:t>
              </a:r>
              <a:endParaRPr lang="ko-KR" altLang="en-US" sz="9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F3FFDCF-8BC6-4A32-83E1-365172C74D86}"/>
              </a:ext>
            </a:extLst>
          </p:cNvPr>
          <p:cNvSpPr txBox="1"/>
          <p:nvPr/>
        </p:nvSpPr>
        <p:spPr>
          <a:xfrm>
            <a:off x="228600" y="21907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로직 설계</a:t>
            </a:r>
          </a:p>
        </p:txBody>
      </p:sp>
    </p:spTree>
    <p:extLst>
      <p:ext uri="{BB962C8B-B14F-4D97-AF65-F5344CB8AC3E}">
        <p14:creationId xmlns:p14="http://schemas.microsoft.com/office/powerpoint/2010/main" val="336976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DCDAE3-D71C-4678-B7B5-6F64D65EC396}"/>
              </a:ext>
            </a:extLst>
          </p:cNvPr>
          <p:cNvSpPr txBox="1"/>
          <p:nvPr/>
        </p:nvSpPr>
        <p:spPr>
          <a:xfrm>
            <a:off x="228600" y="21907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기술적용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19C3F-40D5-41B6-9FD0-77D5EBF5C0D4}"/>
              </a:ext>
            </a:extLst>
          </p:cNvPr>
          <p:cNvSpPr txBox="1"/>
          <p:nvPr/>
        </p:nvSpPr>
        <p:spPr>
          <a:xfrm>
            <a:off x="409575" y="1047750"/>
            <a:ext cx="16161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File </a:t>
            </a:r>
            <a:r>
              <a:rPr lang="ko-KR" altLang="en-US" sz="1000" dirty="0"/>
              <a:t>입출력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Standard</a:t>
            </a:r>
            <a:r>
              <a:rPr lang="ko-KR" altLang="en-US" sz="1000" dirty="0"/>
              <a:t> 입출력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멀티 쓰레드</a:t>
            </a:r>
            <a:endParaRPr lang="en-US" altLang="ko-KR" sz="1000" dirty="0"/>
          </a:p>
          <a:p>
            <a:r>
              <a:rPr lang="en-US" altLang="ko-KR" sz="1000" dirty="0"/>
              <a:t> - </a:t>
            </a:r>
            <a:r>
              <a:rPr lang="ko-KR" altLang="en-US" sz="1000" dirty="0"/>
              <a:t>쓰레드 동기화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소켓통신</a:t>
            </a:r>
            <a:endParaRPr lang="en-US" altLang="ko-KR" sz="1000" dirty="0"/>
          </a:p>
          <a:p>
            <a:r>
              <a:rPr lang="en-US" altLang="ko-KR" sz="1000" dirty="0"/>
              <a:t> - TCP </a:t>
            </a:r>
            <a:r>
              <a:rPr lang="ko-KR" altLang="en-US" sz="1000" dirty="0"/>
              <a:t>프로토콜</a:t>
            </a:r>
            <a:endParaRPr lang="en-US" altLang="ko-KR" sz="1000" dirty="0"/>
          </a:p>
          <a:p>
            <a:r>
              <a:rPr lang="en-US" altLang="ko-KR" sz="1000" dirty="0"/>
              <a:t> - </a:t>
            </a:r>
            <a:r>
              <a:rPr lang="ko-KR" altLang="en-US" sz="1000" dirty="0"/>
              <a:t>멀티 클라이언트 처리</a:t>
            </a:r>
            <a:r>
              <a:rPr lang="en-US" altLang="ko-K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741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DCDAE3-D71C-4678-B7B5-6F64D65EC396}"/>
              </a:ext>
            </a:extLst>
          </p:cNvPr>
          <p:cNvSpPr txBox="1"/>
          <p:nvPr/>
        </p:nvSpPr>
        <p:spPr>
          <a:xfrm>
            <a:off x="228600" y="21907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제안사항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57A8B-0114-4A74-A4D2-659AB612B649}"/>
              </a:ext>
            </a:extLst>
          </p:cNvPr>
          <p:cNvSpPr txBox="1"/>
          <p:nvPr/>
        </p:nvSpPr>
        <p:spPr>
          <a:xfrm>
            <a:off x="360708" y="733425"/>
            <a:ext cx="1445940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/>
              <a:t>통신방식 변경 </a:t>
            </a:r>
            <a:r>
              <a:rPr lang="en-US" altLang="ko-KR" sz="1100" dirty="0"/>
              <a:t>- WCF</a:t>
            </a:r>
          </a:p>
          <a:p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/>
              <a:t>성능</a:t>
            </a:r>
            <a:r>
              <a:rPr lang="en-US" altLang="ko-KR" sz="1100" dirty="0"/>
              <a:t>, Throttling</a:t>
            </a:r>
          </a:p>
          <a:p>
            <a:endParaRPr lang="en-US" altLang="ko-KR" sz="1100" dirty="0"/>
          </a:p>
          <a:p>
            <a:r>
              <a:rPr lang="en-US" altLang="ko-KR" sz="1100" dirty="0"/>
              <a:t>Client - Connection Pooling</a:t>
            </a:r>
          </a:p>
          <a:p>
            <a:endParaRPr lang="en-US" altLang="ko-KR" sz="1100" dirty="0"/>
          </a:p>
          <a:p>
            <a:r>
              <a:rPr lang="en-US" altLang="ko-KR" sz="1100" dirty="0"/>
              <a:t>Server - Managed</a:t>
            </a:r>
            <a:r>
              <a:rPr lang="ko-KR" altLang="en-US" sz="1100" dirty="0"/>
              <a:t> </a:t>
            </a:r>
            <a:r>
              <a:rPr lang="en-US" altLang="ko-KR" sz="1100" dirty="0"/>
              <a:t>Thread</a:t>
            </a:r>
          </a:p>
          <a:p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/>
              <a:t>보안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데이터 암호화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전송계층 보안 적용 </a:t>
            </a:r>
            <a:r>
              <a:rPr lang="en-US" altLang="ko-KR" sz="1100" dirty="0"/>
              <a:t>(TLS)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2. Persistent </a:t>
            </a:r>
            <a:r>
              <a:rPr lang="ko-KR" altLang="en-US" sz="1100" dirty="0"/>
              <a:t>저장소 변경 </a:t>
            </a:r>
            <a:r>
              <a:rPr lang="en-US" altLang="ko-KR" sz="1100" dirty="0"/>
              <a:t>- RDBMS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메모리 캐시 사용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https://medium.com/garimoo/%EA%B0%9C%EB%B0%9C%EC%9E%90%EB%A5%BC-%EC%9C%84%ED%95%9C-%EB%A0%88%EB%94%94%EC%8A%A4-%ED%8A%9C%ED%86%A0%EB%A6%AC%EC%96%BC-02-f1029893e263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4. </a:t>
            </a:r>
            <a:r>
              <a:rPr lang="ko-KR" altLang="en-US" sz="1100" dirty="0"/>
              <a:t>실시간 관제 및 알람 시스템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68687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236</Words>
  <Application>Microsoft Office PowerPoint</Application>
  <PresentationFormat>와이드스크린</PresentationFormat>
  <Paragraphs>82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박지홍</dc:creator>
  <cp:lastModifiedBy>박지홍</cp:lastModifiedBy>
  <cp:revision>37</cp:revision>
  <dcterms:created xsi:type="dcterms:W3CDTF">2020-11-16T04:23:02Z</dcterms:created>
  <dcterms:modified xsi:type="dcterms:W3CDTF">2020-11-17T08:39:34Z</dcterms:modified>
</cp:coreProperties>
</file>