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CE40F-50CC-7842-BEE5-9A3A6916192F}" v="72" dt="2024-04-14T17:18:36.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p:cViewPr varScale="1">
        <p:scale>
          <a:sx n="104" d="100"/>
          <a:sy n="104" d="100"/>
        </p:scale>
        <p:origin x="8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B" userId="674531c2-723f-4384-a289-7f4088e0cff3" providerId="ADAL" clId="{853CE40F-50CC-7842-BEE5-9A3A6916192F}"/>
    <pc:docChg chg="custSel delSld modSld">
      <pc:chgData name="Vipin B" userId="674531c2-723f-4384-a289-7f4088e0cff3" providerId="ADAL" clId="{853CE40F-50CC-7842-BEE5-9A3A6916192F}" dt="2024-04-14T17:19:14.309" v="162" actId="1076"/>
      <pc:docMkLst>
        <pc:docMk/>
      </pc:docMkLst>
      <pc:sldChg chg="del">
        <pc:chgData name="Vipin B" userId="674531c2-723f-4384-a289-7f4088e0cff3" providerId="ADAL" clId="{853CE40F-50CC-7842-BEE5-9A3A6916192F}" dt="2024-04-14T17:17:22.490" v="85" actId="2696"/>
        <pc:sldMkLst>
          <pc:docMk/>
          <pc:sldMk cId="239499889" sldId="268"/>
        </pc:sldMkLst>
      </pc:sldChg>
      <pc:sldChg chg="del">
        <pc:chgData name="Vipin B" userId="674531c2-723f-4384-a289-7f4088e0cff3" providerId="ADAL" clId="{853CE40F-50CC-7842-BEE5-9A3A6916192F}" dt="2024-04-14T17:15:11.091" v="0" actId="2696"/>
        <pc:sldMkLst>
          <pc:docMk/>
          <pc:sldMk cId="2776785031" sldId="269"/>
        </pc:sldMkLst>
      </pc:sldChg>
      <pc:sldChg chg="del">
        <pc:chgData name="Vipin B" userId="674531c2-723f-4384-a289-7f4088e0cff3" providerId="ADAL" clId="{853CE40F-50CC-7842-BEE5-9A3A6916192F}" dt="2024-04-14T17:15:11.926" v="1" actId="2696"/>
        <pc:sldMkLst>
          <pc:docMk/>
          <pc:sldMk cId="1311145817" sldId="270"/>
        </pc:sldMkLst>
      </pc:sldChg>
      <pc:sldChg chg="del">
        <pc:chgData name="Vipin B" userId="674531c2-723f-4384-a289-7f4088e0cff3" providerId="ADAL" clId="{853CE40F-50CC-7842-BEE5-9A3A6916192F}" dt="2024-04-14T17:15:18.996" v="2" actId="2696"/>
        <pc:sldMkLst>
          <pc:docMk/>
          <pc:sldMk cId="229943940" sldId="271"/>
        </pc:sldMkLst>
      </pc:sldChg>
      <pc:sldChg chg="del">
        <pc:chgData name="Vipin B" userId="674531c2-723f-4384-a289-7f4088e0cff3" providerId="ADAL" clId="{853CE40F-50CC-7842-BEE5-9A3A6916192F}" dt="2024-04-14T17:15:26.510" v="3" actId="2696"/>
        <pc:sldMkLst>
          <pc:docMk/>
          <pc:sldMk cId="2475930976" sldId="272"/>
        </pc:sldMkLst>
      </pc:sldChg>
      <pc:sldChg chg="del">
        <pc:chgData name="Vipin B" userId="674531c2-723f-4384-a289-7f4088e0cff3" providerId="ADAL" clId="{853CE40F-50CC-7842-BEE5-9A3A6916192F}" dt="2024-04-14T17:15:30.672" v="4" actId="2696"/>
        <pc:sldMkLst>
          <pc:docMk/>
          <pc:sldMk cId="422587800" sldId="273"/>
        </pc:sldMkLst>
      </pc:sldChg>
      <pc:sldChg chg="modSp mod">
        <pc:chgData name="Vipin B" userId="674531c2-723f-4384-a289-7f4088e0cff3" providerId="ADAL" clId="{853CE40F-50CC-7842-BEE5-9A3A6916192F}" dt="2024-04-14T17:18:58.596" v="158" actId="27636"/>
        <pc:sldMkLst>
          <pc:docMk/>
          <pc:sldMk cId="3929123889" sldId="274"/>
        </pc:sldMkLst>
        <pc:spChg chg="mod">
          <ac:chgData name="Vipin B" userId="674531c2-723f-4384-a289-7f4088e0cff3" providerId="ADAL" clId="{853CE40F-50CC-7842-BEE5-9A3A6916192F}" dt="2024-04-14T17:17:19.938" v="84" actId="1076"/>
          <ac:spMkLst>
            <pc:docMk/>
            <pc:sldMk cId="3929123889" sldId="274"/>
            <ac:spMk id="2" creationId="{00000000-0000-0000-0000-000000000000}"/>
          </ac:spMkLst>
        </pc:spChg>
        <pc:spChg chg="mod">
          <ac:chgData name="Vipin B" userId="674531c2-723f-4384-a289-7f4088e0cff3" providerId="ADAL" clId="{853CE40F-50CC-7842-BEE5-9A3A6916192F}" dt="2024-04-14T17:18:58.596" v="158" actId="27636"/>
          <ac:spMkLst>
            <pc:docMk/>
            <pc:sldMk cId="3929123889" sldId="274"/>
            <ac:spMk id="3" creationId="{00000000-0000-0000-0000-000000000000}"/>
          </ac:spMkLst>
        </pc:spChg>
      </pc:sldChg>
      <pc:sldChg chg="modSp mod">
        <pc:chgData name="Vipin B" userId="674531c2-723f-4384-a289-7f4088e0cff3" providerId="ADAL" clId="{853CE40F-50CC-7842-BEE5-9A3A6916192F}" dt="2024-04-14T17:19:14.309" v="162" actId="1076"/>
        <pc:sldMkLst>
          <pc:docMk/>
          <pc:sldMk cId="1005291841" sldId="275"/>
        </pc:sldMkLst>
        <pc:spChg chg="mod">
          <ac:chgData name="Vipin B" userId="674531c2-723f-4384-a289-7f4088e0cff3" providerId="ADAL" clId="{853CE40F-50CC-7842-BEE5-9A3A6916192F}" dt="2024-04-14T17:19:14.309" v="162" actId="1076"/>
          <ac:spMkLst>
            <pc:docMk/>
            <pc:sldMk cId="1005291841" sldId="275"/>
            <ac:spMk id="5" creationId="{00000000-0000-0000-0000-000000000000}"/>
          </ac:spMkLst>
        </pc:spChg>
      </pc:sldChg>
      <pc:sldChg chg="del">
        <pc:chgData name="Vipin B" userId="674531c2-723f-4384-a289-7f4088e0cff3" providerId="ADAL" clId="{853CE40F-50CC-7842-BEE5-9A3A6916192F}" dt="2024-04-14T17:19:03.487" v="159" actId="2696"/>
        <pc:sldMkLst>
          <pc:docMk/>
          <pc:sldMk cId="1621913359" sldId="276"/>
        </pc:sldMkLst>
      </pc:sldChg>
      <pc:sldChg chg="del">
        <pc:chgData name="Vipin B" userId="674531c2-723f-4384-a289-7f4088e0cff3" providerId="ADAL" clId="{853CE40F-50CC-7842-BEE5-9A3A6916192F}" dt="2024-04-14T17:19:04.483" v="160" actId="2696"/>
        <pc:sldMkLst>
          <pc:docMk/>
          <pc:sldMk cId="3607053668" sldId="279"/>
        </pc:sldMkLst>
      </pc:sldChg>
    </pc:docChg>
  </pc:docChgLst>
  <pc:docChgLst>
    <pc:chgData name="Vipin B" userId="674531c2-723f-4384-a289-7f4088e0cff3" providerId="ADAL" clId="{DF56CAA7-CF2A-D248-8027-D0CA24E25B44}"/>
    <pc:docChg chg="delSld">
      <pc:chgData name="Vipin B" userId="674531c2-723f-4384-a289-7f4088e0cff3" providerId="ADAL" clId="{DF56CAA7-CF2A-D248-8027-D0CA24E25B44}" dt="2021-03-11T09:31:05.572" v="26" actId="2696"/>
      <pc:docMkLst>
        <pc:docMk/>
      </pc:docMkLst>
      <pc:sldChg chg="del">
        <pc:chgData name="Vipin B" userId="674531c2-723f-4384-a289-7f4088e0cff3" providerId="ADAL" clId="{DF56CAA7-CF2A-D248-8027-D0CA24E25B44}" dt="2021-03-11T09:30:16.672" v="4" actId="2696"/>
        <pc:sldMkLst>
          <pc:docMk/>
          <pc:sldMk cId="1765913267" sldId="261"/>
        </pc:sldMkLst>
      </pc:sldChg>
      <pc:sldChg chg="del">
        <pc:chgData name="Vipin B" userId="674531c2-723f-4384-a289-7f4088e0cff3" providerId="ADAL" clId="{DF56CAA7-CF2A-D248-8027-D0CA24E25B44}" dt="2021-03-11T09:30:17.058" v="5" actId="2696"/>
        <pc:sldMkLst>
          <pc:docMk/>
          <pc:sldMk cId="2640222031" sldId="262"/>
        </pc:sldMkLst>
      </pc:sldChg>
      <pc:sldChg chg="del">
        <pc:chgData name="Vipin B" userId="674531c2-723f-4384-a289-7f4088e0cff3" providerId="ADAL" clId="{DF56CAA7-CF2A-D248-8027-D0CA24E25B44}" dt="2021-03-11T09:30:17.288" v="6" actId="2696"/>
        <pc:sldMkLst>
          <pc:docMk/>
          <pc:sldMk cId="3051054321" sldId="263"/>
        </pc:sldMkLst>
      </pc:sldChg>
      <pc:sldChg chg="del">
        <pc:chgData name="Vipin B" userId="674531c2-723f-4384-a289-7f4088e0cff3" providerId="ADAL" clId="{DF56CAA7-CF2A-D248-8027-D0CA24E25B44}" dt="2021-03-11T09:30:17.616" v="7" actId="2696"/>
        <pc:sldMkLst>
          <pc:docMk/>
          <pc:sldMk cId="379179973" sldId="264"/>
        </pc:sldMkLst>
      </pc:sldChg>
      <pc:sldChg chg="del">
        <pc:chgData name="Vipin B" userId="674531c2-723f-4384-a289-7f4088e0cff3" providerId="ADAL" clId="{DF56CAA7-CF2A-D248-8027-D0CA24E25B44}" dt="2021-03-11T09:30:17.850" v="8" actId="2696"/>
        <pc:sldMkLst>
          <pc:docMk/>
          <pc:sldMk cId="2117152663" sldId="265"/>
        </pc:sldMkLst>
      </pc:sldChg>
      <pc:sldChg chg="del">
        <pc:chgData name="Vipin B" userId="674531c2-723f-4384-a289-7f4088e0cff3" providerId="ADAL" clId="{DF56CAA7-CF2A-D248-8027-D0CA24E25B44}" dt="2021-03-11T09:30:18.145" v="9" actId="2696"/>
        <pc:sldMkLst>
          <pc:docMk/>
          <pc:sldMk cId="3952693940" sldId="266"/>
        </pc:sldMkLst>
      </pc:sldChg>
      <pc:sldChg chg="del">
        <pc:chgData name="Vipin B" userId="674531c2-723f-4384-a289-7f4088e0cff3" providerId="ADAL" clId="{DF56CAA7-CF2A-D248-8027-D0CA24E25B44}" dt="2021-03-11T09:30:20.245" v="10" actId="2696"/>
        <pc:sldMkLst>
          <pc:docMk/>
          <pc:sldMk cId="1296225613" sldId="267"/>
        </pc:sldMkLst>
      </pc:sldChg>
      <pc:sldChg chg="del">
        <pc:chgData name="Vipin B" userId="674531c2-723f-4384-a289-7f4088e0cff3" providerId="ADAL" clId="{DF56CAA7-CF2A-D248-8027-D0CA24E25B44}" dt="2021-03-11T09:30:57.077" v="13" actId="2696"/>
        <pc:sldMkLst>
          <pc:docMk/>
          <pc:sldMk cId="1648975668" sldId="280"/>
        </pc:sldMkLst>
      </pc:sldChg>
      <pc:sldChg chg="del">
        <pc:chgData name="Vipin B" userId="674531c2-723f-4384-a289-7f4088e0cff3" providerId="ADAL" clId="{DF56CAA7-CF2A-D248-8027-D0CA24E25B44}" dt="2021-03-11T09:30:57.629" v="14" actId="2696"/>
        <pc:sldMkLst>
          <pc:docMk/>
          <pc:sldMk cId="3525682849" sldId="281"/>
        </pc:sldMkLst>
      </pc:sldChg>
      <pc:sldChg chg="del">
        <pc:chgData name="Vipin B" userId="674531c2-723f-4384-a289-7f4088e0cff3" providerId="ADAL" clId="{DF56CAA7-CF2A-D248-8027-D0CA24E25B44}" dt="2021-03-11T09:30:58.179" v="15" actId="2696"/>
        <pc:sldMkLst>
          <pc:docMk/>
          <pc:sldMk cId="79191093" sldId="282"/>
        </pc:sldMkLst>
      </pc:sldChg>
      <pc:sldChg chg="del">
        <pc:chgData name="Vipin B" userId="674531c2-723f-4384-a289-7f4088e0cff3" providerId="ADAL" clId="{DF56CAA7-CF2A-D248-8027-D0CA24E25B44}" dt="2021-03-11T09:30:58.758" v="16" actId="2696"/>
        <pc:sldMkLst>
          <pc:docMk/>
          <pc:sldMk cId="1428207855" sldId="283"/>
        </pc:sldMkLst>
      </pc:sldChg>
      <pc:sldChg chg="del">
        <pc:chgData name="Vipin B" userId="674531c2-723f-4384-a289-7f4088e0cff3" providerId="ADAL" clId="{DF56CAA7-CF2A-D248-8027-D0CA24E25B44}" dt="2021-03-11T09:30:59.359" v="17" actId="2696"/>
        <pc:sldMkLst>
          <pc:docMk/>
          <pc:sldMk cId="1791038445" sldId="284"/>
        </pc:sldMkLst>
      </pc:sldChg>
      <pc:sldChg chg="del">
        <pc:chgData name="Vipin B" userId="674531c2-723f-4384-a289-7f4088e0cff3" providerId="ADAL" clId="{DF56CAA7-CF2A-D248-8027-D0CA24E25B44}" dt="2021-03-11T09:31:01.934" v="23" actId="2696"/>
        <pc:sldMkLst>
          <pc:docMk/>
          <pc:sldMk cId="2058869106" sldId="285"/>
        </pc:sldMkLst>
      </pc:sldChg>
      <pc:sldChg chg="del">
        <pc:chgData name="Vipin B" userId="674531c2-723f-4384-a289-7f4088e0cff3" providerId="ADAL" clId="{DF56CAA7-CF2A-D248-8027-D0CA24E25B44}" dt="2021-03-11T09:31:02.491" v="24" actId="2696"/>
        <pc:sldMkLst>
          <pc:docMk/>
          <pc:sldMk cId="2843723745" sldId="286"/>
        </pc:sldMkLst>
      </pc:sldChg>
      <pc:sldChg chg="del">
        <pc:chgData name="Vipin B" userId="674531c2-723f-4384-a289-7f4088e0cff3" providerId="ADAL" clId="{DF56CAA7-CF2A-D248-8027-D0CA24E25B44}" dt="2021-03-11T09:31:04.186" v="25" actId="2696"/>
        <pc:sldMkLst>
          <pc:docMk/>
          <pc:sldMk cId="2078198173" sldId="287"/>
        </pc:sldMkLst>
      </pc:sldChg>
      <pc:sldChg chg="del">
        <pc:chgData name="Vipin B" userId="674531c2-723f-4384-a289-7f4088e0cff3" providerId="ADAL" clId="{DF56CAA7-CF2A-D248-8027-D0CA24E25B44}" dt="2021-03-11T09:31:05.572" v="26" actId="2696"/>
        <pc:sldMkLst>
          <pc:docMk/>
          <pc:sldMk cId="3446920085" sldId="288"/>
        </pc:sldMkLst>
      </pc:sldChg>
      <pc:sldChg chg="del">
        <pc:chgData name="Vipin B" userId="674531c2-723f-4384-a289-7f4088e0cff3" providerId="ADAL" clId="{DF56CAA7-CF2A-D248-8027-D0CA24E25B44}" dt="2021-03-11T09:30:20.713" v="11" actId="2696"/>
        <pc:sldMkLst>
          <pc:docMk/>
          <pc:sldMk cId="1102681875" sldId="294"/>
        </pc:sldMkLst>
      </pc:sldChg>
      <pc:sldChg chg="del">
        <pc:chgData name="Vipin B" userId="674531c2-723f-4384-a289-7f4088e0cff3" providerId="ADAL" clId="{DF56CAA7-CF2A-D248-8027-D0CA24E25B44}" dt="2021-03-11T09:30:22.247" v="12" actId="2696"/>
        <pc:sldMkLst>
          <pc:docMk/>
          <pc:sldMk cId="3192174495" sldId="295"/>
        </pc:sldMkLst>
      </pc:sldChg>
      <pc:sldChg chg="del">
        <pc:chgData name="Vipin B" userId="674531c2-723f-4384-a289-7f4088e0cff3" providerId="ADAL" clId="{DF56CAA7-CF2A-D248-8027-D0CA24E25B44}" dt="2021-03-11T09:30:59.809" v="18" actId="2696"/>
        <pc:sldMkLst>
          <pc:docMk/>
          <pc:sldMk cId="417336820" sldId="296"/>
        </pc:sldMkLst>
      </pc:sldChg>
      <pc:sldChg chg="del">
        <pc:chgData name="Vipin B" userId="674531c2-723f-4384-a289-7f4088e0cff3" providerId="ADAL" clId="{DF56CAA7-CF2A-D248-8027-D0CA24E25B44}" dt="2021-03-11T09:31:00.279" v="19" actId="2696"/>
        <pc:sldMkLst>
          <pc:docMk/>
          <pc:sldMk cId="4043585984" sldId="297"/>
        </pc:sldMkLst>
      </pc:sldChg>
      <pc:sldChg chg="del">
        <pc:chgData name="Vipin B" userId="674531c2-723f-4384-a289-7f4088e0cff3" providerId="ADAL" clId="{DF56CAA7-CF2A-D248-8027-D0CA24E25B44}" dt="2021-03-11T09:31:00.714" v="20" actId="2696"/>
        <pc:sldMkLst>
          <pc:docMk/>
          <pc:sldMk cId="4263638094" sldId="298"/>
        </pc:sldMkLst>
      </pc:sldChg>
      <pc:sldChg chg="del">
        <pc:chgData name="Vipin B" userId="674531c2-723f-4384-a289-7f4088e0cff3" providerId="ADAL" clId="{DF56CAA7-CF2A-D248-8027-D0CA24E25B44}" dt="2021-03-11T09:31:01.106" v="21" actId="2696"/>
        <pc:sldMkLst>
          <pc:docMk/>
          <pc:sldMk cId="3332456879" sldId="299"/>
        </pc:sldMkLst>
      </pc:sldChg>
      <pc:sldChg chg="del">
        <pc:chgData name="Vipin B" userId="674531c2-723f-4384-a289-7f4088e0cff3" providerId="ADAL" clId="{DF56CAA7-CF2A-D248-8027-D0CA24E25B44}" dt="2021-03-11T09:31:01.551" v="22" actId="2696"/>
        <pc:sldMkLst>
          <pc:docMk/>
          <pc:sldMk cId="4104753800" sldId="300"/>
        </pc:sldMkLst>
      </pc:sldChg>
      <pc:sldChg chg="del">
        <pc:chgData name="Vipin B" userId="674531c2-723f-4384-a289-7f4088e0cff3" providerId="ADAL" clId="{DF56CAA7-CF2A-D248-8027-D0CA24E25B44}" dt="2021-03-11T09:30:15.074" v="0" actId="2696"/>
        <pc:sldMkLst>
          <pc:docMk/>
          <pc:sldMk cId="4156689278" sldId="301"/>
        </pc:sldMkLst>
      </pc:sldChg>
      <pc:sldChg chg="del">
        <pc:chgData name="Vipin B" userId="674531c2-723f-4384-a289-7f4088e0cff3" providerId="ADAL" clId="{DF56CAA7-CF2A-D248-8027-D0CA24E25B44}" dt="2021-03-11T09:30:15.514" v="1" actId="2696"/>
        <pc:sldMkLst>
          <pc:docMk/>
          <pc:sldMk cId="2636206015" sldId="302"/>
        </pc:sldMkLst>
      </pc:sldChg>
      <pc:sldChg chg="del">
        <pc:chgData name="Vipin B" userId="674531c2-723f-4384-a289-7f4088e0cff3" providerId="ADAL" clId="{DF56CAA7-CF2A-D248-8027-D0CA24E25B44}" dt="2021-03-11T09:30:15.900" v="2" actId="2696"/>
        <pc:sldMkLst>
          <pc:docMk/>
          <pc:sldMk cId="2689992121" sldId="303"/>
        </pc:sldMkLst>
      </pc:sldChg>
      <pc:sldChg chg="del">
        <pc:chgData name="Vipin B" userId="674531c2-723f-4384-a289-7f4088e0cff3" providerId="ADAL" clId="{DF56CAA7-CF2A-D248-8027-D0CA24E25B44}" dt="2021-03-11T09:30:16.284" v="3" actId="2696"/>
        <pc:sldMkLst>
          <pc:docMk/>
          <pc:sldMk cId="2314019675" sldId="304"/>
        </pc:sldMkLst>
      </pc:sldChg>
    </pc:docChg>
  </pc:docChgLst>
  <pc:docChgLst>
    <pc:chgData name="Vipin B" userId="674531c2-723f-4384-a289-7f4088e0cff3" providerId="ADAL" clId="{40152831-B650-EC43-9E74-58CDD1B917D2}"/>
    <pc:docChg chg="custSel modSld modMainMaster">
      <pc:chgData name="Vipin B" userId="674531c2-723f-4384-a289-7f4088e0cff3" providerId="ADAL" clId="{40152831-B650-EC43-9E74-58CDD1B917D2}" dt="2021-03-11T09:26:05.432" v="15" actId="20577"/>
      <pc:docMkLst>
        <pc:docMk/>
      </pc:docMkLst>
      <pc:sldChg chg="modSp">
        <pc:chgData name="Vipin B" userId="674531c2-723f-4384-a289-7f4088e0cff3" providerId="ADAL" clId="{40152831-B650-EC43-9E74-58CDD1B917D2}" dt="2021-03-11T09:25:21.248" v="0"/>
        <pc:sldMkLst>
          <pc:docMk/>
          <pc:sldMk cId="1765913267" sldId="261"/>
        </pc:sldMkLst>
        <pc:spChg chg="mod">
          <ac:chgData name="Vipin B" userId="674531c2-723f-4384-a289-7f4088e0cff3" providerId="ADAL" clId="{40152831-B650-EC43-9E74-58CDD1B917D2}" dt="2021-03-11T09:25:21.248" v="0"/>
          <ac:spMkLst>
            <pc:docMk/>
            <pc:sldMk cId="1765913267" sldId="261"/>
            <ac:spMk id="18" creationId="{00000000-0000-0000-0000-000000000000}"/>
          </ac:spMkLst>
        </pc:spChg>
        <pc:spChg chg="mod">
          <ac:chgData name="Vipin B" userId="674531c2-723f-4384-a289-7f4088e0cff3" providerId="ADAL" clId="{40152831-B650-EC43-9E74-58CDD1B917D2}" dt="2021-03-11T09:25:21.248" v="0"/>
          <ac:spMkLst>
            <pc:docMk/>
            <pc:sldMk cId="1765913267" sldId="261"/>
            <ac:spMk id="19" creationId="{00000000-0000-0000-0000-000000000000}"/>
          </ac:spMkLst>
        </pc:spChg>
        <pc:spChg chg="mod">
          <ac:chgData name="Vipin B" userId="674531c2-723f-4384-a289-7f4088e0cff3" providerId="ADAL" clId="{40152831-B650-EC43-9E74-58CDD1B917D2}" dt="2021-03-11T09:25:21.248" v="0"/>
          <ac:spMkLst>
            <pc:docMk/>
            <pc:sldMk cId="1765913267" sldId="261"/>
            <ac:spMk id="21" creationId="{00000000-0000-0000-0000-000000000000}"/>
          </ac:spMkLst>
        </pc:spChg>
        <pc:spChg chg="mod">
          <ac:chgData name="Vipin B" userId="674531c2-723f-4384-a289-7f4088e0cff3" providerId="ADAL" clId="{40152831-B650-EC43-9E74-58CDD1B917D2}" dt="2021-03-11T09:25:21.248" v="0"/>
          <ac:spMkLst>
            <pc:docMk/>
            <pc:sldMk cId="1765913267" sldId="261"/>
            <ac:spMk id="22" creationId="{00000000-0000-0000-0000-000000000000}"/>
          </ac:spMkLst>
        </pc:spChg>
        <pc:spChg chg="mod">
          <ac:chgData name="Vipin B" userId="674531c2-723f-4384-a289-7f4088e0cff3" providerId="ADAL" clId="{40152831-B650-EC43-9E74-58CDD1B917D2}" dt="2021-03-11T09:25:21.248" v="0"/>
          <ac:spMkLst>
            <pc:docMk/>
            <pc:sldMk cId="1765913267" sldId="261"/>
            <ac:spMk id="30" creationId="{00000000-0000-0000-0000-000000000000}"/>
          </ac:spMkLst>
        </pc:spChg>
        <pc:spChg chg="mod">
          <ac:chgData name="Vipin B" userId="674531c2-723f-4384-a289-7f4088e0cff3" providerId="ADAL" clId="{40152831-B650-EC43-9E74-58CDD1B917D2}" dt="2021-03-11T09:25:21.248" v="0"/>
          <ac:spMkLst>
            <pc:docMk/>
            <pc:sldMk cId="1765913267" sldId="261"/>
            <ac:spMk id="35" creationId="{00000000-0000-0000-0000-000000000000}"/>
          </ac:spMkLst>
        </pc:spChg>
        <pc:grpChg chg="mod">
          <ac:chgData name="Vipin B" userId="674531c2-723f-4384-a289-7f4088e0cff3" providerId="ADAL" clId="{40152831-B650-EC43-9E74-58CDD1B917D2}" dt="2021-03-11T09:25:21.248" v="0"/>
          <ac:grpSpMkLst>
            <pc:docMk/>
            <pc:sldMk cId="1765913267" sldId="261"/>
            <ac:grpSpMk id="4"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7"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8"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9" creationId="{00000000-0000-0000-0000-000000000000}"/>
          </ac:grpSpMkLst>
        </pc:grpChg>
        <pc:cxnChg chg="mod">
          <ac:chgData name="Vipin B" userId="674531c2-723f-4384-a289-7f4088e0cff3" providerId="ADAL" clId="{40152831-B650-EC43-9E74-58CDD1B917D2}" dt="2021-03-11T09:25:21.248" v="0"/>
          <ac:cxnSpMkLst>
            <pc:docMk/>
            <pc:sldMk cId="1765913267" sldId="261"/>
            <ac:cxnSpMk id="5"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0"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1"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2"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3"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4"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5"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3"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4"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8" creationId="{00000000-0000-0000-0000-000000000000}"/>
          </ac:cxnSpMkLst>
        </pc:cxnChg>
      </pc:sldChg>
      <pc:sldChg chg="modSp">
        <pc:chgData name="Vipin B" userId="674531c2-723f-4384-a289-7f4088e0cff3" providerId="ADAL" clId="{40152831-B650-EC43-9E74-58CDD1B917D2}" dt="2021-03-11T09:25:21.248" v="0"/>
        <pc:sldMkLst>
          <pc:docMk/>
          <pc:sldMk cId="2640222031" sldId="262"/>
        </pc:sldMkLst>
        <pc:spChg chg="mod">
          <ac:chgData name="Vipin B" userId="674531c2-723f-4384-a289-7f4088e0cff3" providerId="ADAL" clId="{40152831-B650-EC43-9E74-58CDD1B917D2}" dt="2021-03-11T09:25:21.248" v="0"/>
          <ac:spMkLst>
            <pc:docMk/>
            <pc:sldMk cId="2640222031" sldId="262"/>
            <ac:spMk id="3" creationId="{00000000-0000-0000-0000-000000000000}"/>
          </ac:spMkLst>
        </pc:spChg>
      </pc:sldChg>
      <pc:sldChg chg="modSp">
        <pc:chgData name="Vipin B" userId="674531c2-723f-4384-a289-7f4088e0cff3" providerId="ADAL" clId="{40152831-B650-EC43-9E74-58CDD1B917D2}" dt="2021-03-11T09:25:21.248" v="0"/>
        <pc:sldMkLst>
          <pc:docMk/>
          <pc:sldMk cId="3051054321" sldId="263"/>
        </pc:sldMkLst>
        <pc:spChg chg="mod">
          <ac:chgData name="Vipin B" userId="674531c2-723f-4384-a289-7f4088e0cff3" providerId="ADAL" clId="{40152831-B650-EC43-9E74-58CDD1B917D2}" dt="2021-03-11T09:25:21.248" v="0"/>
          <ac:spMkLst>
            <pc:docMk/>
            <pc:sldMk cId="3051054321" sldId="263"/>
            <ac:spMk id="5" creationId="{00000000-0000-0000-0000-000000000000}"/>
          </ac:spMkLst>
        </pc:spChg>
        <pc:spChg chg="mod">
          <ac:chgData name="Vipin B" userId="674531c2-723f-4384-a289-7f4088e0cff3" providerId="ADAL" clId="{40152831-B650-EC43-9E74-58CDD1B917D2}" dt="2021-03-11T09:25:21.248" v="0"/>
          <ac:spMkLst>
            <pc:docMk/>
            <pc:sldMk cId="3051054321" sldId="263"/>
            <ac:spMk id="13" creationId="{00000000-0000-0000-0000-000000000000}"/>
          </ac:spMkLst>
        </pc:spChg>
        <pc:spChg chg="mod">
          <ac:chgData name="Vipin B" userId="674531c2-723f-4384-a289-7f4088e0cff3" providerId="ADAL" clId="{40152831-B650-EC43-9E74-58CDD1B917D2}" dt="2021-03-11T09:25:21.248" v="0"/>
          <ac:spMkLst>
            <pc:docMk/>
            <pc:sldMk cId="3051054321" sldId="263"/>
            <ac:spMk id="16" creationId="{00000000-0000-0000-0000-000000000000}"/>
          </ac:spMkLst>
        </pc:spChg>
        <pc:spChg chg="mod">
          <ac:chgData name="Vipin B" userId="674531c2-723f-4384-a289-7f4088e0cff3" providerId="ADAL" clId="{40152831-B650-EC43-9E74-58CDD1B917D2}" dt="2021-03-11T09:25:21.248" v="0"/>
          <ac:spMkLst>
            <pc:docMk/>
            <pc:sldMk cId="3051054321" sldId="263"/>
            <ac:spMk id="23" creationId="{00000000-0000-0000-0000-000000000000}"/>
          </ac:spMkLst>
        </pc:spChg>
        <pc:spChg chg="mod">
          <ac:chgData name="Vipin B" userId="674531c2-723f-4384-a289-7f4088e0cff3" providerId="ADAL" clId="{40152831-B650-EC43-9E74-58CDD1B917D2}" dt="2021-03-11T09:25:21.248" v="0"/>
          <ac:spMkLst>
            <pc:docMk/>
            <pc:sldMk cId="3051054321" sldId="263"/>
            <ac:spMk id="24" creationId="{00000000-0000-0000-0000-000000000000}"/>
          </ac:spMkLst>
        </pc:spChg>
        <pc:spChg chg="mod">
          <ac:chgData name="Vipin B" userId="674531c2-723f-4384-a289-7f4088e0cff3" providerId="ADAL" clId="{40152831-B650-EC43-9E74-58CDD1B917D2}" dt="2021-03-11T09:25:21.248" v="0"/>
          <ac:spMkLst>
            <pc:docMk/>
            <pc:sldMk cId="3051054321" sldId="263"/>
            <ac:spMk id="26" creationId="{00000000-0000-0000-0000-000000000000}"/>
          </ac:spMkLst>
        </pc:spChg>
        <pc:spChg chg="mod">
          <ac:chgData name="Vipin B" userId="674531c2-723f-4384-a289-7f4088e0cff3" providerId="ADAL" clId="{40152831-B650-EC43-9E74-58CDD1B917D2}" dt="2021-03-11T09:25:21.248" v="0"/>
          <ac:spMkLst>
            <pc:docMk/>
            <pc:sldMk cId="3051054321" sldId="263"/>
            <ac:spMk id="27" creationId="{00000000-0000-0000-0000-000000000000}"/>
          </ac:spMkLst>
        </pc:spChg>
        <pc:spChg chg="mod">
          <ac:chgData name="Vipin B" userId="674531c2-723f-4384-a289-7f4088e0cff3" providerId="ADAL" clId="{40152831-B650-EC43-9E74-58CDD1B917D2}" dt="2021-03-11T09:25:21.248" v="0"/>
          <ac:spMkLst>
            <pc:docMk/>
            <pc:sldMk cId="3051054321" sldId="263"/>
            <ac:spMk id="28" creationId="{00000000-0000-0000-0000-000000000000}"/>
          </ac:spMkLst>
        </pc:spChg>
        <pc:spChg chg="mod">
          <ac:chgData name="Vipin B" userId="674531c2-723f-4384-a289-7f4088e0cff3" providerId="ADAL" clId="{40152831-B650-EC43-9E74-58CDD1B917D2}" dt="2021-03-11T09:25:21.248" v="0"/>
          <ac:spMkLst>
            <pc:docMk/>
            <pc:sldMk cId="3051054321" sldId="263"/>
            <ac:spMk id="29" creationId="{00000000-0000-0000-0000-000000000000}"/>
          </ac:spMkLst>
        </pc:spChg>
        <pc:spChg chg="mod">
          <ac:chgData name="Vipin B" userId="674531c2-723f-4384-a289-7f4088e0cff3" providerId="ADAL" clId="{40152831-B650-EC43-9E74-58CDD1B917D2}" dt="2021-03-11T09:25:21.248" v="0"/>
          <ac:spMkLst>
            <pc:docMk/>
            <pc:sldMk cId="3051054321" sldId="263"/>
            <ac:spMk id="30" creationId="{00000000-0000-0000-0000-000000000000}"/>
          </ac:spMkLst>
        </pc:spChg>
        <pc:cxnChg chg="mod">
          <ac:chgData name="Vipin B" userId="674531c2-723f-4384-a289-7f4088e0cff3" providerId="ADAL" clId="{40152831-B650-EC43-9E74-58CDD1B917D2}" dt="2021-03-11T09:25:21.248" v="0"/>
          <ac:cxnSpMkLst>
            <pc:docMk/>
            <pc:sldMk cId="3051054321" sldId="263"/>
            <ac:cxnSpMk id="7"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1"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5"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8"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20" creationId="{00000000-0000-0000-0000-000000000000}"/>
          </ac:cxnSpMkLst>
        </pc:cxnChg>
      </pc:sldChg>
      <pc:sldChg chg="modSp">
        <pc:chgData name="Vipin B" userId="674531c2-723f-4384-a289-7f4088e0cff3" providerId="ADAL" clId="{40152831-B650-EC43-9E74-58CDD1B917D2}" dt="2021-03-11T09:25:21.248" v="0"/>
        <pc:sldMkLst>
          <pc:docMk/>
          <pc:sldMk cId="379179973" sldId="264"/>
        </pc:sldMkLst>
        <pc:spChg chg="mod">
          <ac:chgData name="Vipin B" userId="674531c2-723f-4384-a289-7f4088e0cff3" providerId="ADAL" clId="{40152831-B650-EC43-9E74-58CDD1B917D2}" dt="2021-03-11T09:25:21.248" v="0"/>
          <ac:spMkLst>
            <pc:docMk/>
            <pc:sldMk cId="379179973" sldId="264"/>
            <ac:spMk id="3" creationId="{00000000-0000-0000-0000-000000000000}"/>
          </ac:spMkLst>
        </pc:spChg>
        <pc:spChg chg="mod">
          <ac:chgData name="Vipin B" userId="674531c2-723f-4384-a289-7f4088e0cff3" providerId="ADAL" clId="{40152831-B650-EC43-9E74-58CDD1B917D2}" dt="2021-03-11T09:25:21.248" v="0"/>
          <ac:spMkLst>
            <pc:docMk/>
            <pc:sldMk cId="379179973" sldId="264"/>
            <ac:spMk id="4" creationId="{00000000-0000-0000-0000-000000000000}"/>
          </ac:spMkLst>
        </pc:spChg>
      </pc:sldChg>
      <pc:sldChg chg="modSp">
        <pc:chgData name="Vipin B" userId="674531c2-723f-4384-a289-7f4088e0cff3" providerId="ADAL" clId="{40152831-B650-EC43-9E74-58CDD1B917D2}" dt="2021-03-11T09:25:21.248" v="0"/>
        <pc:sldMkLst>
          <pc:docMk/>
          <pc:sldMk cId="2117152663" sldId="265"/>
        </pc:sldMkLst>
        <pc:spChg chg="mod">
          <ac:chgData name="Vipin B" userId="674531c2-723f-4384-a289-7f4088e0cff3" providerId="ADAL" clId="{40152831-B650-EC43-9E74-58CDD1B917D2}" dt="2021-03-11T09:25:21.248" v="0"/>
          <ac:spMkLst>
            <pc:docMk/>
            <pc:sldMk cId="2117152663" sldId="265"/>
            <ac:spMk id="3" creationId="{00000000-0000-0000-0000-000000000000}"/>
          </ac:spMkLst>
        </pc:spChg>
      </pc:sldChg>
      <pc:sldChg chg="modSp">
        <pc:chgData name="Vipin B" userId="674531c2-723f-4384-a289-7f4088e0cff3" providerId="ADAL" clId="{40152831-B650-EC43-9E74-58CDD1B917D2}" dt="2021-03-11T09:25:21.248" v="0"/>
        <pc:sldMkLst>
          <pc:docMk/>
          <pc:sldMk cId="3952693940" sldId="266"/>
        </pc:sldMkLst>
        <pc:spChg chg="mod">
          <ac:chgData name="Vipin B" userId="674531c2-723f-4384-a289-7f4088e0cff3" providerId="ADAL" clId="{40152831-B650-EC43-9E74-58CDD1B917D2}" dt="2021-03-11T09:25:21.248" v="0"/>
          <ac:spMkLst>
            <pc:docMk/>
            <pc:sldMk cId="3952693940" sldId="266"/>
            <ac:spMk id="2" creationId="{00000000-0000-0000-0000-000000000000}"/>
          </ac:spMkLst>
        </pc:spChg>
        <pc:spChg chg="mod">
          <ac:chgData name="Vipin B" userId="674531c2-723f-4384-a289-7f4088e0cff3" providerId="ADAL" clId="{40152831-B650-EC43-9E74-58CDD1B917D2}" dt="2021-03-11T09:25:21.248" v="0"/>
          <ac:spMkLst>
            <pc:docMk/>
            <pc:sldMk cId="3952693940" sldId="266"/>
            <ac:spMk id="27" creationId="{00000000-0000-0000-0000-000000000000}"/>
          </ac:spMkLst>
        </pc:spChg>
        <pc:spChg chg="mod">
          <ac:chgData name="Vipin B" userId="674531c2-723f-4384-a289-7f4088e0cff3" providerId="ADAL" clId="{40152831-B650-EC43-9E74-58CDD1B917D2}" dt="2021-03-11T09:25:21.248" v="0"/>
          <ac:spMkLst>
            <pc:docMk/>
            <pc:sldMk cId="3952693940" sldId="266"/>
            <ac:spMk id="28" creationId="{00000000-0000-0000-0000-000000000000}"/>
          </ac:spMkLst>
        </pc:spChg>
        <pc:spChg chg="mod">
          <ac:chgData name="Vipin B" userId="674531c2-723f-4384-a289-7f4088e0cff3" providerId="ADAL" clId="{40152831-B650-EC43-9E74-58CDD1B917D2}" dt="2021-03-11T09:25:21.248" v="0"/>
          <ac:spMkLst>
            <pc:docMk/>
            <pc:sldMk cId="3952693940" sldId="266"/>
            <ac:spMk id="55" creationId="{00000000-0000-0000-0000-000000000000}"/>
          </ac:spMkLst>
        </pc:spChg>
        <pc:spChg chg="mod">
          <ac:chgData name="Vipin B" userId="674531c2-723f-4384-a289-7f4088e0cff3" providerId="ADAL" clId="{40152831-B650-EC43-9E74-58CDD1B917D2}" dt="2021-03-11T09:25:21.248" v="0"/>
          <ac:spMkLst>
            <pc:docMk/>
            <pc:sldMk cId="3952693940" sldId="266"/>
            <ac:spMk id="56" creationId="{00000000-0000-0000-0000-000000000000}"/>
          </ac:spMkLst>
        </pc:spChg>
        <pc:spChg chg="mod">
          <ac:chgData name="Vipin B" userId="674531c2-723f-4384-a289-7f4088e0cff3" providerId="ADAL" clId="{40152831-B650-EC43-9E74-58CDD1B917D2}" dt="2021-03-11T09:25:21.248" v="0"/>
          <ac:spMkLst>
            <pc:docMk/>
            <pc:sldMk cId="3952693940" sldId="266"/>
            <ac:spMk id="58" creationId="{00000000-0000-0000-0000-000000000000}"/>
          </ac:spMkLst>
        </pc:spChg>
        <pc:spChg chg="mod">
          <ac:chgData name="Vipin B" userId="674531c2-723f-4384-a289-7f4088e0cff3" providerId="ADAL" clId="{40152831-B650-EC43-9E74-58CDD1B917D2}" dt="2021-03-11T09:25:21.248" v="0"/>
          <ac:spMkLst>
            <pc:docMk/>
            <pc:sldMk cId="3952693940" sldId="266"/>
            <ac:spMk id="59" creationId="{00000000-0000-0000-0000-000000000000}"/>
          </ac:spMkLst>
        </pc:spChg>
        <pc:spChg chg="mod">
          <ac:chgData name="Vipin B" userId="674531c2-723f-4384-a289-7f4088e0cff3" providerId="ADAL" clId="{40152831-B650-EC43-9E74-58CDD1B917D2}" dt="2021-03-11T09:25:21.248" v="0"/>
          <ac:spMkLst>
            <pc:docMk/>
            <pc:sldMk cId="3952693940" sldId="266"/>
            <ac:spMk id="60" creationId="{00000000-0000-0000-0000-000000000000}"/>
          </ac:spMkLst>
        </pc:spChg>
        <pc:spChg chg="mod">
          <ac:chgData name="Vipin B" userId="674531c2-723f-4384-a289-7f4088e0cff3" providerId="ADAL" clId="{40152831-B650-EC43-9E74-58CDD1B917D2}" dt="2021-03-11T09:25:21.248" v="0"/>
          <ac:spMkLst>
            <pc:docMk/>
            <pc:sldMk cId="3952693940" sldId="266"/>
            <ac:spMk id="61" creationId="{00000000-0000-0000-0000-000000000000}"/>
          </ac:spMkLst>
        </pc:spChg>
        <pc:spChg chg="mod">
          <ac:chgData name="Vipin B" userId="674531c2-723f-4384-a289-7f4088e0cff3" providerId="ADAL" clId="{40152831-B650-EC43-9E74-58CDD1B917D2}" dt="2021-03-11T09:25:21.248" v="0"/>
          <ac:spMkLst>
            <pc:docMk/>
            <pc:sldMk cId="3952693940" sldId="266"/>
            <ac:spMk id="62" creationId="{00000000-0000-0000-0000-000000000000}"/>
          </ac:spMkLst>
        </pc:spChg>
        <pc:spChg chg="mod">
          <ac:chgData name="Vipin B" userId="674531c2-723f-4384-a289-7f4088e0cff3" providerId="ADAL" clId="{40152831-B650-EC43-9E74-58CDD1B917D2}" dt="2021-03-11T09:25:21.248" v="0"/>
          <ac:spMkLst>
            <pc:docMk/>
            <pc:sldMk cId="3952693940" sldId="266"/>
            <ac:spMk id="63" creationId="{00000000-0000-0000-0000-000000000000}"/>
          </ac:spMkLst>
        </pc:spChg>
        <pc:cxnChg chg="mod">
          <ac:chgData name="Vipin B" userId="674531c2-723f-4384-a289-7f4088e0cff3" providerId="ADAL" clId="{40152831-B650-EC43-9E74-58CDD1B917D2}" dt="2021-03-11T09:25:21.248" v="0"/>
          <ac:cxnSpMkLst>
            <pc:docMk/>
            <pc:sldMk cId="3952693940" sldId="266"/>
            <ac:cxnSpMk id="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7"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14"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19"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0"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1"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5"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38"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3"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5"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9"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1"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3"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7" creationId="{00000000-0000-0000-0000-000000000000}"/>
          </ac:cxnSpMkLst>
        </pc:cxnChg>
      </pc:sldChg>
      <pc:sldChg chg="modSp">
        <pc:chgData name="Vipin B" userId="674531c2-723f-4384-a289-7f4088e0cff3" providerId="ADAL" clId="{40152831-B650-EC43-9E74-58CDD1B917D2}" dt="2021-03-11T09:25:21.248" v="0"/>
        <pc:sldMkLst>
          <pc:docMk/>
          <pc:sldMk cId="1296225613" sldId="267"/>
        </pc:sldMkLst>
        <pc:spChg chg="mod">
          <ac:chgData name="Vipin B" userId="674531c2-723f-4384-a289-7f4088e0cff3" providerId="ADAL" clId="{40152831-B650-EC43-9E74-58CDD1B917D2}" dt="2021-03-11T09:25:21.248" v="0"/>
          <ac:spMkLst>
            <pc:docMk/>
            <pc:sldMk cId="1296225613" sldId="267"/>
            <ac:spMk id="3" creationId="{00000000-0000-0000-0000-000000000000}"/>
          </ac:spMkLst>
        </pc:spChg>
        <pc:spChg chg="mod">
          <ac:chgData name="Vipin B" userId="674531c2-723f-4384-a289-7f4088e0cff3" providerId="ADAL" clId="{40152831-B650-EC43-9E74-58CDD1B917D2}" dt="2021-03-11T09:25:21.248" v="0"/>
          <ac:spMkLst>
            <pc:docMk/>
            <pc:sldMk cId="1296225613" sldId="267"/>
            <ac:spMk id="5" creationId="{00000000-0000-0000-0000-000000000000}"/>
          </ac:spMkLst>
        </pc:spChg>
      </pc:sldChg>
      <pc:sldChg chg="modSp mod">
        <pc:chgData name="Vipin B" userId="674531c2-723f-4384-a289-7f4088e0cff3" providerId="ADAL" clId="{40152831-B650-EC43-9E74-58CDD1B917D2}" dt="2021-03-11T09:25:22.184" v="1" actId="27636"/>
        <pc:sldMkLst>
          <pc:docMk/>
          <pc:sldMk cId="229943940" sldId="271"/>
        </pc:sldMkLst>
        <pc:spChg chg="mod">
          <ac:chgData name="Vipin B" userId="674531c2-723f-4384-a289-7f4088e0cff3" providerId="ADAL" clId="{40152831-B650-EC43-9E74-58CDD1B917D2}" dt="2021-03-11T09:25:22.184" v="1" actId="27636"/>
          <ac:spMkLst>
            <pc:docMk/>
            <pc:sldMk cId="229943940" sldId="271"/>
            <ac:spMk id="3" creationId="{00000000-0000-0000-0000-000000000000}"/>
          </ac:spMkLst>
        </pc:spChg>
      </pc:sldChg>
      <pc:sldChg chg="modSp">
        <pc:chgData name="Vipin B" userId="674531c2-723f-4384-a289-7f4088e0cff3" providerId="ADAL" clId="{40152831-B650-EC43-9E74-58CDD1B917D2}" dt="2021-03-11T09:25:21.248" v="0"/>
        <pc:sldMkLst>
          <pc:docMk/>
          <pc:sldMk cId="2475930976" sldId="272"/>
        </pc:sldMkLst>
        <pc:spChg chg="mod">
          <ac:chgData name="Vipin B" userId="674531c2-723f-4384-a289-7f4088e0cff3" providerId="ADAL" clId="{40152831-B650-EC43-9E74-58CDD1B917D2}" dt="2021-03-11T09:25:21.248" v="0"/>
          <ac:spMkLst>
            <pc:docMk/>
            <pc:sldMk cId="2475930976" sldId="272"/>
            <ac:spMk id="4" creationId="{00000000-0000-0000-0000-000000000000}"/>
          </ac:spMkLst>
        </pc:spChg>
      </pc:sldChg>
      <pc:sldChg chg="modSp">
        <pc:chgData name="Vipin B" userId="674531c2-723f-4384-a289-7f4088e0cff3" providerId="ADAL" clId="{40152831-B650-EC43-9E74-58CDD1B917D2}" dt="2021-03-11T09:25:21.248" v="0"/>
        <pc:sldMkLst>
          <pc:docMk/>
          <pc:sldMk cId="422587800" sldId="273"/>
        </pc:sldMkLst>
        <pc:spChg chg="mod">
          <ac:chgData name="Vipin B" userId="674531c2-723f-4384-a289-7f4088e0cff3" providerId="ADAL" clId="{40152831-B650-EC43-9E74-58CDD1B917D2}" dt="2021-03-11T09:25:21.248" v="0"/>
          <ac:spMkLst>
            <pc:docMk/>
            <pc:sldMk cId="422587800" sldId="273"/>
            <ac:spMk id="3" creationId="{00000000-0000-0000-0000-000000000000}"/>
          </ac:spMkLst>
        </pc:spChg>
        <pc:spChg chg="mod">
          <ac:chgData name="Vipin B" userId="674531c2-723f-4384-a289-7f4088e0cff3" providerId="ADAL" clId="{40152831-B650-EC43-9E74-58CDD1B917D2}" dt="2021-03-11T09:25:21.248" v="0"/>
          <ac:spMkLst>
            <pc:docMk/>
            <pc:sldMk cId="422587800" sldId="273"/>
            <ac:spMk id="4" creationId="{00000000-0000-0000-0000-000000000000}"/>
          </ac:spMkLst>
        </pc:spChg>
      </pc:sldChg>
      <pc:sldChg chg="modSp">
        <pc:chgData name="Vipin B" userId="674531c2-723f-4384-a289-7f4088e0cff3" providerId="ADAL" clId="{40152831-B650-EC43-9E74-58CDD1B917D2}" dt="2021-03-11T09:25:21.248" v="0"/>
        <pc:sldMkLst>
          <pc:docMk/>
          <pc:sldMk cId="3929123889" sldId="274"/>
        </pc:sldMkLst>
        <pc:spChg chg="mod">
          <ac:chgData name="Vipin B" userId="674531c2-723f-4384-a289-7f4088e0cff3" providerId="ADAL" clId="{40152831-B650-EC43-9E74-58CDD1B917D2}" dt="2021-03-11T09:25:21.248" v="0"/>
          <ac:spMkLst>
            <pc:docMk/>
            <pc:sldMk cId="3929123889" sldId="274"/>
            <ac:spMk id="2" creationId="{00000000-0000-0000-0000-000000000000}"/>
          </ac:spMkLst>
        </pc:spChg>
        <pc:spChg chg="mod">
          <ac:chgData name="Vipin B" userId="674531c2-723f-4384-a289-7f4088e0cff3" providerId="ADAL" clId="{40152831-B650-EC43-9E74-58CDD1B917D2}" dt="2021-03-11T09:25:21.248" v="0"/>
          <ac:spMkLst>
            <pc:docMk/>
            <pc:sldMk cId="3929123889" sldId="274"/>
            <ac:spMk id="3" creationId="{00000000-0000-0000-0000-000000000000}"/>
          </ac:spMkLst>
        </pc:spChg>
      </pc:sldChg>
      <pc:sldChg chg="modSp">
        <pc:chgData name="Vipin B" userId="674531c2-723f-4384-a289-7f4088e0cff3" providerId="ADAL" clId="{40152831-B650-EC43-9E74-58CDD1B917D2}" dt="2021-03-11T09:25:21.248" v="0"/>
        <pc:sldMkLst>
          <pc:docMk/>
          <pc:sldMk cId="1005291841" sldId="275"/>
        </pc:sldMkLst>
        <pc:spChg chg="mod">
          <ac:chgData name="Vipin B" userId="674531c2-723f-4384-a289-7f4088e0cff3" providerId="ADAL" clId="{40152831-B650-EC43-9E74-58CDD1B917D2}" dt="2021-03-11T09:25:21.248" v="0"/>
          <ac:spMkLst>
            <pc:docMk/>
            <pc:sldMk cId="1005291841" sldId="275"/>
            <ac:spMk id="5" creationId="{00000000-0000-0000-0000-000000000000}"/>
          </ac:spMkLst>
        </pc:spChg>
      </pc:sldChg>
      <pc:sldChg chg="modSp">
        <pc:chgData name="Vipin B" userId="674531c2-723f-4384-a289-7f4088e0cff3" providerId="ADAL" clId="{40152831-B650-EC43-9E74-58CDD1B917D2}" dt="2021-03-11T09:25:21.248" v="0"/>
        <pc:sldMkLst>
          <pc:docMk/>
          <pc:sldMk cId="1621913359" sldId="276"/>
        </pc:sldMkLst>
        <pc:spChg chg="mod">
          <ac:chgData name="Vipin B" userId="674531c2-723f-4384-a289-7f4088e0cff3" providerId="ADAL" clId="{40152831-B650-EC43-9E74-58CDD1B917D2}" dt="2021-03-11T09:25:21.248" v="0"/>
          <ac:spMkLst>
            <pc:docMk/>
            <pc:sldMk cId="1621913359" sldId="276"/>
            <ac:spMk id="5" creationId="{00000000-0000-0000-0000-000000000000}"/>
          </ac:spMkLst>
        </pc:spChg>
      </pc:sldChg>
      <pc:sldChg chg="modSp">
        <pc:chgData name="Vipin B" userId="674531c2-723f-4384-a289-7f4088e0cff3" providerId="ADAL" clId="{40152831-B650-EC43-9E74-58CDD1B917D2}" dt="2021-03-11T09:25:21.248" v="0"/>
        <pc:sldMkLst>
          <pc:docMk/>
          <pc:sldMk cId="3607053668" sldId="279"/>
        </pc:sldMkLst>
        <pc:spChg chg="mod">
          <ac:chgData name="Vipin B" userId="674531c2-723f-4384-a289-7f4088e0cff3" providerId="ADAL" clId="{40152831-B650-EC43-9E74-58CDD1B917D2}" dt="2021-03-11T09:25:21.248" v="0"/>
          <ac:spMkLst>
            <pc:docMk/>
            <pc:sldMk cId="3607053668" sldId="279"/>
            <ac:spMk id="3" creationId="{00000000-0000-0000-0000-000000000000}"/>
          </ac:spMkLst>
        </pc:spChg>
      </pc:sldChg>
      <pc:sldChg chg="modSp">
        <pc:chgData name="Vipin B" userId="674531c2-723f-4384-a289-7f4088e0cff3" providerId="ADAL" clId="{40152831-B650-EC43-9E74-58CDD1B917D2}" dt="2021-03-11T09:25:21.248" v="0"/>
        <pc:sldMkLst>
          <pc:docMk/>
          <pc:sldMk cId="1648975668" sldId="280"/>
        </pc:sldMkLst>
        <pc:spChg chg="mod">
          <ac:chgData name="Vipin B" userId="674531c2-723f-4384-a289-7f4088e0cff3" providerId="ADAL" clId="{40152831-B650-EC43-9E74-58CDD1B917D2}" dt="2021-03-11T09:25:21.248" v="0"/>
          <ac:spMkLst>
            <pc:docMk/>
            <pc:sldMk cId="1648975668" sldId="280"/>
            <ac:spMk id="2" creationId="{00000000-0000-0000-0000-000000000000}"/>
          </ac:spMkLst>
        </pc:spChg>
        <pc:spChg chg="mod">
          <ac:chgData name="Vipin B" userId="674531c2-723f-4384-a289-7f4088e0cff3" providerId="ADAL" clId="{40152831-B650-EC43-9E74-58CDD1B917D2}" dt="2021-03-11T09:25:21.248" v="0"/>
          <ac:spMkLst>
            <pc:docMk/>
            <pc:sldMk cId="1648975668" sldId="280"/>
            <ac:spMk id="18" creationId="{00000000-0000-0000-0000-000000000000}"/>
          </ac:spMkLst>
        </pc:spChg>
        <pc:spChg chg="mod">
          <ac:chgData name="Vipin B" userId="674531c2-723f-4384-a289-7f4088e0cff3" providerId="ADAL" clId="{40152831-B650-EC43-9E74-58CDD1B917D2}" dt="2021-03-11T09:25:21.248" v="0"/>
          <ac:spMkLst>
            <pc:docMk/>
            <pc:sldMk cId="1648975668" sldId="280"/>
            <ac:spMk id="19" creationId="{00000000-0000-0000-0000-000000000000}"/>
          </ac:spMkLst>
        </pc:spChg>
        <pc:spChg chg="mod">
          <ac:chgData name="Vipin B" userId="674531c2-723f-4384-a289-7f4088e0cff3" providerId="ADAL" clId="{40152831-B650-EC43-9E74-58CDD1B917D2}" dt="2021-03-11T09:25:21.248" v="0"/>
          <ac:spMkLst>
            <pc:docMk/>
            <pc:sldMk cId="1648975668" sldId="280"/>
            <ac:spMk id="21" creationId="{00000000-0000-0000-0000-000000000000}"/>
          </ac:spMkLst>
        </pc:spChg>
        <pc:spChg chg="mod">
          <ac:chgData name="Vipin B" userId="674531c2-723f-4384-a289-7f4088e0cff3" providerId="ADAL" clId="{40152831-B650-EC43-9E74-58CDD1B917D2}" dt="2021-03-11T09:25:21.248" v="0"/>
          <ac:spMkLst>
            <pc:docMk/>
            <pc:sldMk cId="1648975668" sldId="280"/>
            <ac:spMk id="29" creationId="{00000000-0000-0000-0000-000000000000}"/>
          </ac:spMkLst>
        </pc:spChg>
        <pc:spChg chg="mod">
          <ac:chgData name="Vipin B" userId="674531c2-723f-4384-a289-7f4088e0cff3" providerId="ADAL" clId="{40152831-B650-EC43-9E74-58CDD1B917D2}" dt="2021-03-11T09:25:21.248" v="0"/>
          <ac:spMkLst>
            <pc:docMk/>
            <pc:sldMk cId="1648975668" sldId="280"/>
            <ac:spMk id="30" creationId="{00000000-0000-0000-0000-000000000000}"/>
          </ac:spMkLst>
        </pc:spChg>
        <pc:spChg chg="mod">
          <ac:chgData name="Vipin B" userId="674531c2-723f-4384-a289-7f4088e0cff3" providerId="ADAL" clId="{40152831-B650-EC43-9E74-58CDD1B917D2}" dt="2021-03-11T09:25:21.248" v="0"/>
          <ac:spMkLst>
            <pc:docMk/>
            <pc:sldMk cId="1648975668" sldId="280"/>
            <ac:spMk id="31" creationId="{00000000-0000-0000-0000-000000000000}"/>
          </ac:spMkLst>
        </pc:spChg>
        <pc:spChg chg="mod">
          <ac:chgData name="Vipin B" userId="674531c2-723f-4384-a289-7f4088e0cff3" providerId="ADAL" clId="{40152831-B650-EC43-9E74-58CDD1B917D2}" dt="2021-03-11T09:25:21.248" v="0"/>
          <ac:spMkLst>
            <pc:docMk/>
            <pc:sldMk cId="1648975668" sldId="280"/>
            <ac:spMk id="32" creationId="{00000000-0000-0000-0000-000000000000}"/>
          </ac:spMkLst>
        </pc:spChg>
        <pc:spChg chg="mod">
          <ac:chgData name="Vipin B" userId="674531c2-723f-4384-a289-7f4088e0cff3" providerId="ADAL" clId="{40152831-B650-EC43-9E74-58CDD1B917D2}" dt="2021-03-11T09:25:21.248" v="0"/>
          <ac:spMkLst>
            <pc:docMk/>
            <pc:sldMk cId="1648975668" sldId="280"/>
            <ac:spMk id="33" creationId="{00000000-0000-0000-0000-000000000000}"/>
          </ac:spMkLst>
        </pc:spChg>
        <pc:spChg chg="mod">
          <ac:chgData name="Vipin B" userId="674531c2-723f-4384-a289-7f4088e0cff3" providerId="ADAL" clId="{40152831-B650-EC43-9E74-58CDD1B917D2}" dt="2021-03-11T09:25:21.248" v="0"/>
          <ac:spMkLst>
            <pc:docMk/>
            <pc:sldMk cId="1648975668" sldId="280"/>
            <ac:spMk id="35" creationId="{00000000-0000-0000-0000-000000000000}"/>
          </ac:spMkLst>
        </pc:spChg>
        <pc:spChg chg="mod">
          <ac:chgData name="Vipin B" userId="674531c2-723f-4384-a289-7f4088e0cff3" providerId="ADAL" clId="{40152831-B650-EC43-9E74-58CDD1B917D2}" dt="2021-03-11T09:25:21.248" v="0"/>
          <ac:spMkLst>
            <pc:docMk/>
            <pc:sldMk cId="1648975668" sldId="280"/>
            <ac:spMk id="36" creationId="{00000000-0000-0000-0000-000000000000}"/>
          </ac:spMkLst>
        </pc:spChg>
        <pc:spChg chg="mod">
          <ac:chgData name="Vipin B" userId="674531c2-723f-4384-a289-7f4088e0cff3" providerId="ADAL" clId="{40152831-B650-EC43-9E74-58CDD1B917D2}" dt="2021-03-11T09:25:21.248" v="0"/>
          <ac:spMkLst>
            <pc:docMk/>
            <pc:sldMk cId="1648975668" sldId="280"/>
            <ac:spMk id="69" creationId="{00000000-0000-0000-0000-000000000000}"/>
          </ac:spMkLst>
        </pc:spChg>
        <pc:spChg chg="mod">
          <ac:chgData name="Vipin B" userId="674531c2-723f-4384-a289-7f4088e0cff3" providerId="ADAL" clId="{40152831-B650-EC43-9E74-58CDD1B917D2}" dt="2021-03-11T09:25:21.248" v="0"/>
          <ac:spMkLst>
            <pc:docMk/>
            <pc:sldMk cId="1648975668" sldId="280"/>
            <ac:spMk id="74" creationId="{00000000-0000-0000-0000-000000000000}"/>
          </ac:spMkLst>
        </pc:spChg>
        <pc:grpChg chg="mod">
          <ac:chgData name="Vipin B" userId="674531c2-723f-4384-a289-7f4088e0cff3" providerId="ADAL" clId="{40152831-B650-EC43-9E74-58CDD1B917D2}" dt="2021-03-11T09:25:21.248" v="0"/>
          <ac:grpSpMkLst>
            <pc:docMk/>
            <pc:sldMk cId="1648975668" sldId="280"/>
            <ac:grpSpMk id="20" creationId="{00000000-0000-0000-0000-000000000000}"/>
          </ac:grpSpMkLst>
        </pc:grpChg>
        <pc:grpChg chg="mod">
          <ac:chgData name="Vipin B" userId="674531c2-723f-4384-a289-7f4088e0cff3" providerId="ADAL" clId="{40152831-B650-EC43-9E74-58CDD1B917D2}" dt="2021-03-11T09:25:21.248" v="0"/>
          <ac:grpSpMkLst>
            <pc:docMk/>
            <pc:sldMk cId="1648975668" sldId="280"/>
            <ac:grpSpMk id="34" creationId="{00000000-0000-0000-0000-000000000000}"/>
          </ac:grpSpMkLst>
        </pc:grpChg>
        <pc:cxnChg chg="mod">
          <ac:chgData name="Vipin B" userId="674531c2-723f-4384-a289-7f4088e0cff3" providerId="ADAL" clId="{40152831-B650-EC43-9E74-58CDD1B917D2}" dt="2021-03-11T09:25:21.248" v="0"/>
          <ac:cxnSpMkLst>
            <pc:docMk/>
            <pc:sldMk cId="1648975668" sldId="280"/>
            <ac:cxnSpMk id="5"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9"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2"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4"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6"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3"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4"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6"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7" creationId="{00000000-0000-0000-0000-000000000000}"/>
          </ac:cxnSpMkLst>
        </pc:cxnChg>
      </pc:sldChg>
      <pc:sldChg chg="modSp">
        <pc:chgData name="Vipin B" userId="674531c2-723f-4384-a289-7f4088e0cff3" providerId="ADAL" clId="{40152831-B650-EC43-9E74-58CDD1B917D2}" dt="2021-03-11T09:25:21.248" v="0"/>
        <pc:sldMkLst>
          <pc:docMk/>
          <pc:sldMk cId="3525682849" sldId="281"/>
        </pc:sldMkLst>
        <pc:spChg chg="mod">
          <ac:chgData name="Vipin B" userId="674531c2-723f-4384-a289-7f4088e0cff3" providerId="ADAL" clId="{40152831-B650-EC43-9E74-58CDD1B917D2}" dt="2021-03-11T09:25:21.248" v="0"/>
          <ac:spMkLst>
            <pc:docMk/>
            <pc:sldMk cId="3525682849" sldId="281"/>
            <ac:spMk id="10" creationId="{00000000-0000-0000-0000-000000000000}"/>
          </ac:spMkLst>
        </pc:spChg>
        <pc:spChg chg="mod">
          <ac:chgData name="Vipin B" userId="674531c2-723f-4384-a289-7f4088e0cff3" providerId="ADAL" clId="{40152831-B650-EC43-9E74-58CDD1B917D2}" dt="2021-03-11T09:25:21.248" v="0"/>
          <ac:spMkLst>
            <pc:docMk/>
            <pc:sldMk cId="3525682849" sldId="281"/>
            <ac:spMk id="11" creationId="{00000000-0000-0000-0000-000000000000}"/>
          </ac:spMkLst>
        </pc:spChg>
        <pc:spChg chg="mod">
          <ac:chgData name="Vipin B" userId="674531c2-723f-4384-a289-7f4088e0cff3" providerId="ADAL" clId="{40152831-B650-EC43-9E74-58CDD1B917D2}" dt="2021-03-11T09:25:21.248" v="0"/>
          <ac:spMkLst>
            <pc:docMk/>
            <pc:sldMk cId="3525682849" sldId="281"/>
            <ac:spMk id="13" creationId="{00000000-0000-0000-0000-000000000000}"/>
          </ac:spMkLst>
        </pc:spChg>
        <pc:spChg chg="mod">
          <ac:chgData name="Vipin B" userId="674531c2-723f-4384-a289-7f4088e0cff3" providerId="ADAL" clId="{40152831-B650-EC43-9E74-58CDD1B917D2}" dt="2021-03-11T09:25:21.248" v="0"/>
          <ac:spMkLst>
            <pc:docMk/>
            <pc:sldMk cId="3525682849" sldId="281"/>
            <ac:spMk id="14" creationId="{00000000-0000-0000-0000-000000000000}"/>
          </ac:spMkLst>
        </pc:spChg>
        <pc:spChg chg="mod">
          <ac:chgData name="Vipin B" userId="674531c2-723f-4384-a289-7f4088e0cff3" providerId="ADAL" clId="{40152831-B650-EC43-9E74-58CDD1B917D2}" dt="2021-03-11T09:25:21.248" v="0"/>
          <ac:spMkLst>
            <pc:docMk/>
            <pc:sldMk cId="3525682849" sldId="281"/>
            <ac:spMk id="15" creationId="{00000000-0000-0000-0000-000000000000}"/>
          </ac:spMkLst>
        </pc:spChg>
        <pc:spChg chg="mod">
          <ac:chgData name="Vipin B" userId="674531c2-723f-4384-a289-7f4088e0cff3" providerId="ADAL" clId="{40152831-B650-EC43-9E74-58CDD1B917D2}" dt="2021-03-11T09:25:21.248" v="0"/>
          <ac:spMkLst>
            <pc:docMk/>
            <pc:sldMk cId="3525682849" sldId="281"/>
            <ac:spMk id="17" creationId="{00000000-0000-0000-0000-000000000000}"/>
          </ac:spMkLst>
        </pc:spChg>
        <pc:spChg chg="mod">
          <ac:chgData name="Vipin B" userId="674531c2-723f-4384-a289-7f4088e0cff3" providerId="ADAL" clId="{40152831-B650-EC43-9E74-58CDD1B917D2}" dt="2021-03-11T09:25:21.248" v="0"/>
          <ac:spMkLst>
            <pc:docMk/>
            <pc:sldMk cId="3525682849" sldId="281"/>
            <ac:spMk id="18" creationId="{00000000-0000-0000-0000-000000000000}"/>
          </ac:spMkLst>
        </pc:spChg>
        <pc:spChg chg="mod">
          <ac:chgData name="Vipin B" userId="674531c2-723f-4384-a289-7f4088e0cff3" providerId="ADAL" clId="{40152831-B650-EC43-9E74-58CDD1B917D2}" dt="2021-03-11T09:25:21.248" v="0"/>
          <ac:spMkLst>
            <pc:docMk/>
            <pc:sldMk cId="3525682849" sldId="281"/>
            <ac:spMk id="35" creationId="{00000000-0000-0000-0000-000000000000}"/>
          </ac:spMkLst>
        </pc:spChg>
        <pc:spChg chg="mod">
          <ac:chgData name="Vipin B" userId="674531c2-723f-4384-a289-7f4088e0cff3" providerId="ADAL" clId="{40152831-B650-EC43-9E74-58CDD1B917D2}" dt="2021-03-11T09:25:21.248" v="0"/>
          <ac:spMkLst>
            <pc:docMk/>
            <pc:sldMk cId="3525682849" sldId="281"/>
            <ac:spMk id="36" creationId="{00000000-0000-0000-0000-000000000000}"/>
          </ac:spMkLst>
        </pc:spChg>
        <pc:grpChg chg="mod">
          <ac:chgData name="Vipin B" userId="674531c2-723f-4384-a289-7f4088e0cff3" providerId="ADAL" clId="{40152831-B650-EC43-9E74-58CDD1B917D2}" dt="2021-03-11T09:25:21.248" v="0"/>
          <ac:grpSpMkLst>
            <pc:docMk/>
            <pc:sldMk cId="3525682849" sldId="281"/>
            <ac:grpSpMk id="5"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7"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8"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1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5"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7" creationId="{00000000-0000-0000-0000-000000000000}"/>
          </ac:grpSpMkLst>
        </pc:grpChg>
        <pc:cxnChg chg="mod">
          <ac:chgData name="Vipin B" userId="674531c2-723f-4384-a289-7f4088e0cff3" providerId="ADAL" clId="{40152831-B650-EC43-9E74-58CDD1B917D2}" dt="2021-03-11T09:25:21.248" v="0"/>
          <ac:cxnSpMkLst>
            <pc:docMk/>
            <pc:sldMk cId="3525682849" sldId="281"/>
            <ac:cxnSpMk id="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1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1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0"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1"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3"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4"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8"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0"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1"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3"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4"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7"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8"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9" creationId="{00000000-0000-0000-0000-000000000000}"/>
          </ac:cxnSpMkLst>
        </pc:cxnChg>
      </pc:sldChg>
      <pc:sldChg chg="modSp">
        <pc:chgData name="Vipin B" userId="674531c2-723f-4384-a289-7f4088e0cff3" providerId="ADAL" clId="{40152831-B650-EC43-9E74-58CDD1B917D2}" dt="2021-03-11T09:25:21.248" v="0"/>
        <pc:sldMkLst>
          <pc:docMk/>
          <pc:sldMk cId="79191093" sldId="282"/>
        </pc:sldMkLst>
        <pc:spChg chg="mod">
          <ac:chgData name="Vipin B" userId="674531c2-723f-4384-a289-7f4088e0cff3" providerId="ADAL" clId="{40152831-B650-EC43-9E74-58CDD1B917D2}" dt="2021-03-11T09:25:21.248" v="0"/>
          <ac:spMkLst>
            <pc:docMk/>
            <pc:sldMk cId="79191093" sldId="282"/>
            <ac:spMk id="2" creationId="{00000000-0000-0000-0000-000000000000}"/>
          </ac:spMkLst>
        </pc:spChg>
        <pc:spChg chg="mod">
          <ac:chgData name="Vipin B" userId="674531c2-723f-4384-a289-7f4088e0cff3" providerId="ADAL" clId="{40152831-B650-EC43-9E74-58CDD1B917D2}" dt="2021-03-11T09:25:21.248" v="0"/>
          <ac:spMkLst>
            <pc:docMk/>
            <pc:sldMk cId="79191093" sldId="282"/>
            <ac:spMk id="4" creationId="{00000000-0000-0000-0000-000000000000}"/>
          </ac:spMkLst>
        </pc:spChg>
      </pc:sldChg>
      <pc:sldChg chg="modSp">
        <pc:chgData name="Vipin B" userId="674531c2-723f-4384-a289-7f4088e0cff3" providerId="ADAL" clId="{40152831-B650-EC43-9E74-58CDD1B917D2}" dt="2021-03-11T09:25:21.248" v="0"/>
        <pc:sldMkLst>
          <pc:docMk/>
          <pc:sldMk cId="1791038445" sldId="284"/>
        </pc:sldMkLst>
        <pc:spChg chg="mod">
          <ac:chgData name="Vipin B" userId="674531c2-723f-4384-a289-7f4088e0cff3" providerId="ADAL" clId="{40152831-B650-EC43-9E74-58CDD1B917D2}" dt="2021-03-11T09:25:21.248" v="0"/>
          <ac:spMkLst>
            <pc:docMk/>
            <pc:sldMk cId="1791038445" sldId="284"/>
            <ac:spMk id="2" creationId="{00000000-0000-0000-0000-000000000000}"/>
          </ac:spMkLst>
        </pc:spChg>
        <pc:spChg chg="mod">
          <ac:chgData name="Vipin B" userId="674531c2-723f-4384-a289-7f4088e0cff3" providerId="ADAL" clId="{40152831-B650-EC43-9E74-58CDD1B917D2}" dt="2021-03-11T09:25:21.248" v="0"/>
          <ac:spMkLst>
            <pc:docMk/>
            <pc:sldMk cId="1791038445" sldId="284"/>
            <ac:spMk id="3" creationId="{00000000-0000-0000-0000-000000000000}"/>
          </ac:spMkLst>
        </pc:spChg>
      </pc:sldChg>
      <pc:sldChg chg="modSp">
        <pc:chgData name="Vipin B" userId="674531c2-723f-4384-a289-7f4088e0cff3" providerId="ADAL" clId="{40152831-B650-EC43-9E74-58CDD1B917D2}" dt="2021-03-11T09:25:21.248" v="0"/>
        <pc:sldMkLst>
          <pc:docMk/>
          <pc:sldMk cId="2843723745" sldId="286"/>
        </pc:sldMkLst>
        <pc:spChg chg="mod">
          <ac:chgData name="Vipin B" userId="674531c2-723f-4384-a289-7f4088e0cff3" providerId="ADAL" clId="{40152831-B650-EC43-9E74-58CDD1B917D2}" dt="2021-03-11T09:25:21.248" v="0"/>
          <ac:spMkLst>
            <pc:docMk/>
            <pc:sldMk cId="2843723745" sldId="286"/>
            <ac:spMk id="3" creationId="{00000000-0000-0000-0000-000000000000}"/>
          </ac:spMkLst>
        </pc:spChg>
      </pc:sldChg>
      <pc:sldChg chg="modSp">
        <pc:chgData name="Vipin B" userId="674531c2-723f-4384-a289-7f4088e0cff3" providerId="ADAL" clId="{40152831-B650-EC43-9E74-58CDD1B917D2}" dt="2021-03-11T09:25:21.248" v="0"/>
        <pc:sldMkLst>
          <pc:docMk/>
          <pc:sldMk cId="2078198173" sldId="287"/>
        </pc:sldMkLst>
        <pc:spChg chg="mod">
          <ac:chgData name="Vipin B" userId="674531c2-723f-4384-a289-7f4088e0cff3" providerId="ADAL" clId="{40152831-B650-EC43-9E74-58CDD1B917D2}" dt="2021-03-11T09:25:21.248" v="0"/>
          <ac:spMkLst>
            <pc:docMk/>
            <pc:sldMk cId="2078198173" sldId="287"/>
            <ac:spMk id="4" creationId="{00000000-0000-0000-0000-000000000000}"/>
          </ac:spMkLst>
        </pc:spChg>
        <pc:spChg chg="mod">
          <ac:chgData name="Vipin B" userId="674531c2-723f-4384-a289-7f4088e0cff3" providerId="ADAL" clId="{40152831-B650-EC43-9E74-58CDD1B917D2}" dt="2021-03-11T09:25:21.248" v="0"/>
          <ac:spMkLst>
            <pc:docMk/>
            <pc:sldMk cId="2078198173" sldId="287"/>
            <ac:spMk id="19" creationId="{00000000-0000-0000-0000-000000000000}"/>
          </ac:spMkLst>
        </pc:spChg>
        <pc:spChg chg="mod">
          <ac:chgData name="Vipin B" userId="674531c2-723f-4384-a289-7f4088e0cff3" providerId="ADAL" clId="{40152831-B650-EC43-9E74-58CDD1B917D2}" dt="2021-03-11T09:25:21.248" v="0"/>
          <ac:spMkLst>
            <pc:docMk/>
            <pc:sldMk cId="2078198173" sldId="287"/>
            <ac:spMk id="34" creationId="{00000000-0000-0000-0000-000000000000}"/>
          </ac:spMkLst>
        </pc:spChg>
        <pc:spChg chg="mod">
          <ac:chgData name="Vipin B" userId="674531c2-723f-4384-a289-7f4088e0cff3" providerId="ADAL" clId="{40152831-B650-EC43-9E74-58CDD1B917D2}" dt="2021-03-11T09:25:21.248" v="0"/>
          <ac:spMkLst>
            <pc:docMk/>
            <pc:sldMk cId="2078198173" sldId="287"/>
            <ac:spMk id="35" creationId="{00000000-0000-0000-0000-000000000000}"/>
          </ac:spMkLst>
        </pc:spChg>
        <pc:spChg chg="mod">
          <ac:chgData name="Vipin B" userId="674531c2-723f-4384-a289-7f4088e0cff3" providerId="ADAL" clId="{40152831-B650-EC43-9E74-58CDD1B917D2}" dt="2021-03-11T09:25:21.248" v="0"/>
          <ac:spMkLst>
            <pc:docMk/>
            <pc:sldMk cId="2078198173" sldId="287"/>
            <ac:spMk id="36" creationId="{00000000-0000-0000-0000-000000000000}"/>
          </ac:spMkLst>
        </pc:spChg>
        <pc:spChg chg="mod">
          <ac:chgData name="Vipin B" userId="674531c2-723f-4384-a289-7f4088e0cff3" providerId="ADAL" clId="{40152831-B650-EC43-9E74-58CDD1B917D2}" dt="2021-03-11T09:25:21.248" v="0"/>
          <ac:spMkLst>
            <pc:docMk/>
            <pc:sldMk cId="2078198173" sldId="287"/>
            <ac:spMk id="37" creationId="{00000000-0000-0000-0000-000000000000}"/>
          </ac:spMkLst>
        </pc:spChg>
        <pc:spChg chg="mod">
          <ac:chgData name="Vipin B" userId="674531c2-723f-4384-a289-7f4088e0cff3" providerId="ADAL" clId="{40152831-B650-EC43-9E74-58CDD1B917D2}" dt="2021-03-11T09:25:21.248" v="0"/>
          <ac:spMkLst>
            <pc:docMk/>
            <pc:sldMk cId="2078198173" sldId="287"/>
            <ac:spMk id="38" creationId="{00000000-0000-0000-0000-000000000000}"/>
          </ac:spMkLst>
        </pc:spChg>
        <pc:spChg chg="mod">
          <ac:chgData name="Vipin B" userId="674531c2-723f-4384-a289-7f4088e0cff3" providerId="ADAL" clId="{40152831-B650-EC43-9E74-58CDD1B917D2}" dt="2021-03-11T09:25:21.248" v="0"/>
          <ac:spMkLst>
            <pc:docMk/>
            <pc:sldMk cId="2078198173" sldId="287"/>
            <ac:spMk id="39" creationId="{00000000-0000-0000-0000-000000000000}"/>
          </ac:spMkLst>
        </pc:spChg>
        <pc:spChg chg="mod">
          <ac:chgData name="Vipin B" userId="674531c2-723f-4384-a289-7f4088e0cff3" providerId="ADAL" clId="{40152831-B650-EC43-9E74-58CDD1B917D2}" dt="2021-03-11T09:25:21.248" v="0"/>
          <ac:spMkLst>
            <pc:docMk/>
            <pc:sldMk cId="2078198173" sldId="287"/>
            <ac:spMk id="41" creationId="{00000000-0000-0000-0000-000000000000}"/>
          </ac:spMkLst>
        </pc:spChg>
        <pc:spChg chg="mod">
          <ac:chgData name="Vipin B" userId="674531c2-723f-4384-a289-7f4088e0cff3" providerId="ADAL" clId="{40152831-B650-EC43-9E74-58CDD1B917D2}" dt="2021-03-11T09:25:21.248" v="0"/>
          <ac:spMkLst>
            <pc:docMk/>
            <pc:sldMk cId="2078198173" sldId="287"/>
            <ac:spMk id="42" creationId="{00000000-0000-0000-0000-000000000000}"/>
          </ac:spMkLst>
        </pc:spChg>
        <pc:spChg chg="mod">
          <ac:chgData name="Vipin B" userId="674531c2-723f-4384-a289-7f4088e0cff3" providerId="ADAL" clId="{40152831-B650-EC43-9E74-58CDD1B917D2}" dt="2021-03-11T09:25:21.248" v="0"/>
          <ac:spMkLst>
            <pc:docMk/>
            <pc:sldMk cId="2078198173" sldId="287"/>
            <ac:spMk id="43" creationId="{00000000-0000-0000-0000-000000000000}"/>
          </ac:spMkLst>
        </pc:spChg>
        <pc:grpChg chg="mod">
          <ac:chgData name="Vipin B" userId="674531c2-723f-4384-a289-7f4088e0cff3" providerId="ADAL" clId="{40152831-B650-EC43-9E74-58CDD1B917D2}" dt="2021-03-11T09:25:21.248" v="0"/>
          <ac:grpSpMkLst>
            <pc:docMk/>
            <pc:sldMk cId="2078198173" sldId="287"/>
            <ac:grpSpMk id="40" creationId="{00000000-0000-0000-0000-000000000000}"/>
          </ac:grpSpMkLst>
        </pc:grpChg>
        <pc:cxnChg chg="mod">
          <ac:chgData name="Vipin B" userId="674531c2-723f-4384-a289-7f4088e0cff3" providerId="ADAL" clId="{40152831-B650-EC43-9E74-58CDD1B917D2}" dt="2021-03-11T09:25:21.248" v="0"/>
          <ac:cxnSpMkLst>
            <pc:docMk/>
            <pc:sldMk cId="2078198173" sldId="287"/>
            <ac:cxnSpMk id="3"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6"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11"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14"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30"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33" creationId="{00000000-0000-0000-0000-000000000000}"/>
          </ac:cxnSpMkLst>
        </pc:cxnChg>
      </pc:sldChg>
      <pc:sldChg chg="modSp">
        <pc:chgData name="Vipin B" userId="674531c2-723f-4384-a289-7f4088e0cff3" providerId="ADAL" clId="{40152831-B650-EC43-9E74-58CDD1B917D2}" dt="2021-03-11T09:25:21.248" v="0"/>
        <pc:sldMkLst>
          <pc:docMk/>
          <pc:sldMk cId="3446920085" sldId="288"/>
        </pc:sldMkLst>
        <pc:spChg chg="mod">
          <ac:chgData name="Vipin B" userId="674531c2-723f-4384-a289-7f4088e0cff3" providerId="ADAL" clId="{40152831-B650-EC43-9E74-58CDD1B917D2}" dt="2021-03-11T09:25:21.248" v="0"/>
          <ac:spMkLst>
            <pc:docMk/>
            <pc:sldMk cId="3446920085" sldId="288"/>
            <ac:spMk id="3" creationId="{00000000-0000-0000-0000-000000000000}"/>
          </ac:spMkLst>
        </pc:spChg>
      </pc:sldChg>
      <pc:sldChg chg="modSp">
        <pc:chgData name="Vipin B" userId="674531c2-723f-4384-a289-7f4088e0cff3" providerId="ADAL" clId="{40152831-B650-EC43-9E74-58CDD1B917D2}" dt="2021-03-11T09:25:21.248" v="0"/>
        <pc:sldMkLst>
          <pc:docMk/>
          <pc:sldMk cId="1102681875" sldId="294"/>
        </pc:sldMkLst>
        <pc:spChg chg="mod">
          <ac:chgData name="Vipin B" userId="674531c2-723f-4384-a289-7f4088e0cff3" providerId="ADAL" clId="{40152831-B650-EC43-9E74-58CDD1B917D2}" dt="2021-03-11T09:25:21.248" v="0"/>
          <ac:spMkLst>
            <pc:docMk/>
            <pc:sldMk cId="1102681875" sldId="294"/>
            <ac:spMk id="2" creationId="{00000000-0000-0000-0000-000000000000}"/>
          </ac:spMkLst>
        </pc:spChg>
        <pc:spChg chg="mod">
          <ac:chgData name="Vipin B" userId="674531c2-723f-4384-a289-7f4088e0cff3" providerId="ADAL" clId="{40152831-B650-EC43-9E74-58CDD1B917D2}" dt="2021-03-11T09:25:21.248" v="0"/>
          <ac:spMkLst>
            <pc:docMk/>
            <pc:sldMk cId="1102681875" sldId="294"/>
            <ac:spMk id="3" creationId="{00000000-0000-0000-0000-000000000000}"/>
          </ac:spMkLst>
        </pc:spChg>
        <pc:spChg chg="mod">
          <ac:chgData name="Vipin B" userId="674531c2-723f-4384-a289-7f4088e0cff3" providerId="ADAL" clId="{40152831-B650-EC43-9E74-58CDD1B917D2}" dt="2021-03-11T09:25:21.248" v="0"/>
          <ac:spMkLst>
            <pc:docMk/>
            <pc:sldMk cId="1102681875" sldId="294"/>
            <ac:spMk id="18" creationId="{00000000-0000-0000-0000-000000000000}"/>
          </ac:spMkLst>
        </pc:spChg>
        <pc:spChg chg="mod">
          <ac:chgData name="Vipin B" userId="674531c2-723f-4384-a289-7f4088e0cff3" providerId="ADAL" clId="{40152831-B650-EC43-9E74-58CDD1B917D2}" dt="2021-03-11T09:25:21.248" v="0"/>
          <ac:spMkLst>
            <pc:docMk/>
            <pc:sldMk cId="1102681875" sldId="294"/>
            <ac:spMk id="19" creationId="{00000000-0000-0000-0000-000000000000}"/>
          </ac:spMkLst>
        </pc:spChg>
        <pc:spChg chg="mod">
          <ac:chgData name="Vipin B" userId="674531c2-723f-4384-a289-7f4088e0cff3" providerId="ADAL" clId="{40152831-B650-EC43-9E74-58CDD1B917D2}" dt="2021-03-11T09:25:21.248" v="0"/>
          <ac:spMkLst>
            <pc:docMk/>
            <pc:sldMk cId="1102681875" sldId="294"/>
            <ac:spMk id="21" creationId="{00000000-0000-0000-0000-000000000000}"/>
          </ac:spMkLst>
        </pc:spChg>
        <pc:spChg chg="mod">
          <ac:chgData name="Vipin B" userId="674531c2-723f-4384-a289-7f4088e0cff3" providerId="ADAL" clId="{40152831-B650-EC43-9E74-58CDD1B917D2}" dt="2021-03-11T09:25:21.248" v="0"/>
          <ac:spMkLst>
            <pc:docMk/>
            <pc:sldMk cId="1102681875" sldId="294"/>
            <ac:spMk id="22" creationId="{00000000-0000-0000-0000-000000000000}"/>
          </ac:spMkLst>
        </pc:spChg>
        <pc:spChg chg="mod">
          <ac:chgData name="Vipin B" userId="674531c2-723f-4384-a289-7f4088e0cff3" providerId="ADAL" clId="{40152831-B650-EC43-9E74-58CDD1B917D2}" dt="2021-03-11T09:25:21.248" v="0"/>
          <ac:spMkLst>
            <pc:docMk/>
            <pc:sldMk cId="1102681875" sldId="294"/>
            <ac:spMk id="30" creationId="{00000000-0000-0000-0000-000000000000}"/>
          </ac:spMkLst>
        </pc:spChg>
        <pc:spChg chg="mod">
          <ac:chgData name="Vipin B" userId="674531c2-723f-4384-a289-7f4088e0cff3" providerId="ADAL" clId="{40152831-B650-EC43-9E74-58CDD1B917D2}" dt="2021-03-11T09:25:21.248" v="0"/>
          <ac:spMkLst>
            <pc:docMk/>
            <pc:sldMk cId="1102681875" sldId="294"/>
            <ac:spMk id="35" creationId="{00000000-0000-0000-0000-000000000000}"/>
          </ac:spMkLst>
        </pc:spChg>
        <pc:spChg chg="mod">
          <ac:chgData name="Vipin B" userId="674531c2-723f-4384-a289-7f4088e0cff3" providerId="ADAL" clId="{40152831-B650-EC43-9E74-58CDD1B917D2}" dt="2021-03-11T09:25:21.248" v="0"/>
          <ac:spMkLst>
            <pc:docMk/>
            <pc:sldMk cId="1102681875" sldId="294"/>
            <ac:spMk id="37" creationId="{00000000-0000-0000-0000-000000000000}"/>
          </ac:spMkLst>
        </pc:spChg>
        <pc:spChg chg="mod">
          <ac:chgData name="Vipin B" userId="674531c2-723f-4384-a289-7f4088e0cff3" providerId="ADAL" clId="{40152831-B650-EC43-9E74-58CDD1B917D2}" dt="2021-03-11T09:25:21.248" v="0"/>
          <ac:spMkLst>
            <pc:docMk/>
            <pc:sldMk cId="1102681875" sldId="294"/>
            <ac:spMk id="38" creationId="{00000000-0000-0000-0000-000000000000}"/>
          </ac:spMkLst>
        </pc:spChg>
        <pc:spChg chg="mod">
          <ac:chgData name="Vipin B" userId="674531c2-723f-4384-a289-7f4088e0cff3" providerId="ADAL" clId="{40152831-B650-EC43-9E74-58CDD1B917D2}" dt="2021-03-11T09:25:21.248" v="0"/>
          <ac:spMkLst>
            <pc:docMk/>
            <pc:sldMk cId="1102681875" sldId="294"/>
            <ac:spMk id="39" creationId="{00000000-0000-0000-0000-000000000000}"/>
          </ac:spMkLst>
        </pc:spChg>
        <pc:grpChg chg="mod">
          <ac:chgData name="Vipin B" userId="674531c2-723f-4384-a289-7f4088e0cff3" providerId="ADAL" clId="{40152831-B650-EC43-9E74-58CDD1B917D2}" dt="2021-03-11T09:25:21.248" v="0"/>
          <ac:grpSpMkLst>
            <pc:docMk/>
            <pc:sldMk cId="1102681875" sldId="294"/>
            <ac:grpSpMk id="4"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7"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8"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9" creationId="{00000000-0000-0000-0000-000000000000}"/>
          </ac:grpSpMkLst>
        </pc:grpChg>
        <pc:cxnChg chg="mod">
          <ac:chgData name="Vipin B" userId="674531c2-723f-4384-a289-7f4088e0cff3" providerId="ADAL" clId="{40152831-B650-EC43-9E74-58CDD1B917D2}" dt="2021-03-11T09:25:21.248" v="0"/>
          <ac:cxnSpMkLst>
            <pc:docMk/>
            <pc:sldMk cId="1102681875" sldId="294"/>
            <ac:cxnSpMk id="5"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0"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1"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2"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3"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4"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5"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3"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4"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7"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8"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9"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36" creationId="{00000000-0000-0000-0000-000000000000}"/>
          </ac:cxnSpMkLst>
        </pc:cxnChg>
      </pc:sldChg>
      <pc:sldChg chg="modSp">
        <pc:chgData name="Vipin B" userId="674531c2-723f-4384-a289-7f4088e0cff3" providerId="ADAL" clId="{40152831-B650-EC43-9E74-58CDD1B917D2}" dt="2021-03-11T09:25:21.248" v="0"/>
        <pc:sldMkLst>
          <pc:docMk/>
          <pc:sldMk cId="3192174495" sldId="295"/>
        </pc:sldMkLst>
        <pc:spChg chg="mod">
          <ac:chgData name="Vipin B" userId="674531c2-723f-4384-a289-7f4088e0cff3" providerId="ADAL" clId="{40152831-B650-EC43-9E74-58CDD1B917D2}" dt="2021-03-11T09:25:21.248" v="0"/>
          <ac:spMkLst>
            <pc:docMk/>
            <pc:sldMk cId="3192174495" sldId="295"/>
            <ac:spMk id="17" creationId="{00000000-0000-0000-0000-000000000000}"/>
          </ac:spMkLst>
        </pc:spChg>
        <pc:spChg chg="mod">
          <ac:chgData name="Vipin B" userId="674531c2-723f-4384-a289-7f4088e0cff3" providerId="ADAL" clId="{40152831-B650-EC43-9E74-58CDD1B917D2}" dt="2021-03-11T09:25:21.248" v="0"/>
          <ac:spMkLst>
            <pc:docMk/>
            <pc:sldMk cId="3192174495" sldId="295"/>
            <ac:spMk id="18" creationId="{00000000-0000-0000-0000-000000000000}"/>
          </ac:spMkLst>
        </pc:spChg>
        <pc:spChg chg="mod">
          <ac:chgData name="Vipin B" userId="674531c2-723f-4384-a289-7f4088e0cff3" providerId="ADAL" clId="{40152831-B650-EC43-9E74-58CDD1B917D2}" dt="2021-03-11T09:25:21.248" v="0"/>
          <ac:spMkLst>
            <pc:docMk/>
            <pc:sldMk cId="3192174495" sldId="295"/>
            <ac:spMk id="21" creationId="{00000000-0000-0000-0000-000000000000}"/>
          </ac:spMkLst>
        </pc:spChg>
        <pc:spChg chg="mod">
          <ac:chgData name="Vipin B" userId="674531c2-723f-4384-a289-7f4088e0cff3" providerId="ADAL" clId="{40152831-B650-EC43-9E74-58CDD1B917D2}" dt="2021-03-11T09:25:21.248" v="0"/>
          <ac:spMkLst>
            <pc:docMk/>
            <pc:sldMk cId="3192174495" sldId="295"/>
            <ac:spMk id="22" creationId="{00000000-0000-0000-0000-000000000000}"/>
          </ac:spMkLst>
        </pc:spChg>
        <pc:spChg chg="mod">
          <ac:chgData name="Vipin B" userId="674531c2-723f-4384-a289-7f4088e0cff3" providerId="ADAL" clId="{40152831-B650-EC43-9E74-58CDD1B917D2}" dt="2021-03-11T09:25:21.248" v="0"/>
          <ac:spMkLst>
            <pc:docMk/>
            <pc:sldMk cId="3192174495" sldId="295"/>
            <ac:spMk id="31" creationId="{00000000-0000-0000-0000-000000000000}"/>
          </ac:spMkLst>
        </pc:spChg>
        <pc:spChg chg="mod">
          <ac:chgData name="Vipin B" userId="674531c2-723f-4384-a289-7f4088e0cff3" providerId="ADAL" clId="{40152831-B650-EC43-9E74-58CDD1B917D2}" dt="2021-03-11T09:25:21.248" v="0"/>
          <ac:spMkLst>
            <pc:docMk/>
            <pc:sldMk cId="3192174495" sldId="295"/>
            <ac:spMk id="34" creationId="{00000000-0000-0000-0000-000000000000}"/>
          </ac:spMkLst>
        </pc:spChg>
        <pc:grpChg chg="mod">
          <ac:chgData name="Vipin B" userId="674531c2-723f-4384-a289-7f4088e0cff3" providerId="ADAL" clId="{40152831-B650-EC43-9E74-58CDD1B917D2}" dt="2021-03-11T09:25:21.248" v="0"/>
          <ac:grpSpMkLst>
            <pc:docMk/>
            <pc:sldMk cId="3192174495" sldId="295"/>
            <ac:grpSpMk id="4"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7"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8"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9"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19" creationId="{00000000-0000-0000-0000-000000000000}"/>
          </ac:grpSpMkLst>
        </pc:grpChg>
        <pc:cxnChg chg="mod">
          <ac:chgData name="Vipin B" userId="674531c2-723f-4384-a289-7f4088e0cff3" providerId="ADAL" clId="{40152831-B650-EC43-9E74-58CDD1B917D2}" dt="2021-03-11T09:25:21.248" v="0"/>
          <ac:cxnSpMkLst>
            <pc:docMk/>
            <pc:sldMk cId="3192174495" sldId="295"/>
            <ac:cxnSpMk id="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0"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1"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2"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3"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4"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0"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3"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4"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7"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9"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30" creationId="{00000000-0000-0000-0000-000000000000}"/>
          </ac:cxnSpMkLst>
        </pc:cxnChg>
      </pc:sldChg>
      <pc:sldChg chg="modSp">
        <pc:chgData name="Vipin B" userId="674531c2-723f-4384-a289-7f4088e0cff3" providerId="ADAL" clId="{40152831-B650-EC43-9E74-58CDD1B917D2}" dt="2021-03-11T09:25:21.248" v="0"/>
        <pc:sldMkLst>
          <pc:docMk/>
          <pc:sldMk cId="417336820" sldId="296"/>
        </pc:sldMkLst>
        <pc:spChg chg="mod">
          <ac:chgData name="Vipin B" userId="674531c2-723f-4384-a289-7f4088e0cff3" providerId="ADAL" clId="{40152831-B650-EC43-9E74-58CDD1B917D2}" dt="2021-03-11T09:25:21.248" v="0"/>
          <ac:spMkLst>
            <pc:docMk/>
            <pc:sldMk cId="417336820" sldId="296"/>
            <ac:spMk id="6" creationId="{00000000-0000-0000-0000-000000000000}"/>
          </ac:spMkLst>
        </pc:spChg>
        <pc:graphicFrameChg chg="mod">
          <ac:chgData name="Vipin B" userId="674531c2-723f-4384-a289-7f4088e0cff3" providerId="ADAL" clId="{40152831-B650-EC43-9E74-58CDD1B917D2}" dt="2021-03-11T09:25:21.248" v="0"/>
          <ac:graphicFrameMkLst>
            <pc:docMk/>
            <pc:sldMk cId="417336820" sldId="296"/>
            <ac:graphicFrameMk id="5" creationId="{00000000-0000-0000-0000-000000000000}"/>
          </ac:graphicFrameMkLst>
        </pc:graphicFrameChg>
      </pc:sldChg>
      <pc:sldChg chg="modSp">
        <pc:chgData name="Vipin B" userId="674531c2-723f-4384-a289-7f4088e0cff3" providerId="ADAL" clId="{40152831-B650-EC43-9E74-58CDD1B917D2}" dt="2021-03-11T09:25:21.248" v="0"/>
        <pc:sldMkLst>
          <pc:docMk/>
          <pc:sldMk cId="4043585984" sldId="297"/>
        </pc:sldMkLst>
        <pc:spChg chg="mod">
          <ac:chgData name="Vipin B" userId="674531c2-723f-4384-a289-7f4088e0cff3" providerId="ADAL" clId="{40152831-B650-EC43-9E74-58CDD1B917D2}" dt="2021-03-11T09:25:21.248" v="0"/>
          <ac:spMkLst>
            <pc:docMk/>
            <pc:sldMk cId="4043585984" sldId="297"/>
            <ac:spMk id="6" creationId="{00000000-0000-0000-0000-000000000000}"/>
          </ac:spMkLst>
        </pc:spChg>
      </pc:sldChg>
      <pc:sldChg chg="modSp">
        <pc:chgData name="Vipin B" userId="674531c2-723f-4384-a289-7f4088e0cff3" providerId="ADAL" clId="{40152831-B650-EC43-9E74-58CDD1B917D2}" dt="2021-03-11T09:25:21.248" v="0"/>
        <pc:sldMkLst>
          <pc:docMk/>
          <pc:sldMk cId="4263638094" sldId="298"/>
        </pc:sldMkLst>
        <pc:spChg chg="mod">
          <ac:chgData name="Vipin B" userId="674531c2-723f-4384-a289-7f4088e0cff3" providerId="ADAL" clId="{40152831-B650-EC43-9E74-58CDD1B917D2}" dt="2021-03-11T09:25:21.248" v="0"/>
          <ac:spMkLst>
            <pc:docMk/>
            <pc:sldMk cId="4263638094" sldId="298"/>
            <ac:spMk id="6" creationId="{00000000-0000-0000-0000-000000000000}"/>
          </ac:spMkLst>
        </pc:spChg>
        <pc:spChg chg="mod">
          <ac:chgData name="Vipin B" userId="674531c2-723f-4384-a289-7f4088e0cff3" providerId="ADAL" clId="{40152831-B650-EC43-9E74-58CDD1B917D2}" dt="2021-03-11T09:25:21.248" v="0"/>
          <ac:spMkLst>
            <pc:docMk/>
            <pc:sldMk cId="4263638094" sldId="298"/>
            <ac:spMk id="7" creationId="{00000000-0000-0000-0000-000000000000}"/>
          </ac:spMkLst>
        </pc:spChg>
        <pc:graphicFrameChg chg="mod">
          <ac:chgData name="Vipin B" userId="674531c2-723f-4384-a289-7f4088e0cff3" providerId="ADAL" clId="{40152831-B650-EC43-9E74-58CDD1B917D2}" dt="2021-03-11T09:25:21.248" v="0"/>
          <ac:graphicFrameMkLst>
            <pc:docMk/>
            <pc:sldMk cId="4263638094" sldId="298"/>
            <ac:graphicFrameMk id="5" creationId="{00000000-0000-0000-0000-000000000000}"/>
          </ac:graphicFrameMkLst>
        </pc:graphicFrameChg>
      </pc:sldChg>
      <pc:sldChg chg="modSp">
        <pc:chgData name="Vipin B" userId="674531c2-723f-4384-a289-7f4088e0cff3" providerId="ADAL" clId="{40152831-B650-EC43-9E74-58CDD1B917D2}" dt="2021-03-11T09:25:21.248" v="0"/>
        <pc:sldMkLst>
          <pc:docMk/>
          <pc:sldMk cId="4104753800" sldId="300"/>
        </pc:sldMkLst>
        <pc:spChg chg="mod">
          <ac:chgData name="Vipin B" userId="674531c2-723f-4384-a289-7f4088e0cff3" providerId="ADAL" clId="{40152831-B650-EC43-9E74-58CDD1B917D2}" dt="2021-03-11T09:25:21.248" v="0"/>
          <ac:spMkLst>
            <pc:docMk/>
            <pc:sldMk cId="4104753800" sldId="300"/>
            <ac:spMk id="4" creationId="{00000000-0000-0000-0000-000000000000}"/>
          </ac:spMkLst>
        </pc:spChg>
        <pc:spChg chg="mod">
          <ac:chgData name="Vipin B" userId="674531c2-723f-4384-a289-7f4088e0cff3" providerId="ADAL" clId="{40152831-B650-EC43-9E74-58CDD1B917D2}" dt="2021-03-11T09:25:21.248" v="0"/>
          <ac:spMkLst>
            <pc:docMk/>
            <pc:sldMk cId="4104753800" sldId="300"/>
            <ac:spMk id="6" creationId="{00000000-0000-0000-0000-000000000000}"/>
          </ac:spMkLst>
        </pc:spChg>
        <pc:spChg chg="mod">
          <ac:chgData name="Vipin B" userId="674531c2-723f-4384-a289-7f4088e0cff3" providerId="ADAL" clId="{40152831-B650-EC43-9E74-58CDD1B917D2}" dt="2021-03-11T09:25:21.248" v="0"/>
          <ac:spMkLst>
            <pc:docMk/>
            <pc:sldMk cId="4104753800" sldId="300"/>
            <ac:spMk id="7" creationId="{00000000-0000-0000-0000-000000000000}"/>
          </ac:spMkLst>
        </pc:spChg>
        <pc:graphicFrameChg chg="mod">
          <ac:chgData name="Vipin B" userId="674531c2-723f-4384-a289-7f4088e0cff3" providerId="ADAL" clId="{40152831-B650-EC43-9E74-58CDD1B917D2}" dt="2021-03-11T09:25:21.248" v="0"/>
          <ac:graphicFrameMkLst>
            <pc:docMk/>
            <pc:sldMk cId="4104753800" sldId="300"/>
            <ac:graphicFrameMk id="5" creationId="{00000000-0000-0000-0000-000000000000}"/>
          </ac:graphicFrameMkLst>
        </pc:graphicFrameChg>
      </pc:sldChg>
      <pc:sldChg chg="modSp mod">
        <pc:chgData name="Vipin B" userId="674531c2-723f-4384-a289-7f4088e0cff3" providerId="ADAL" clId="{40152831-B650-EC43-9E74-58CDD1B917D2}" dt="2021-03-11T09:26:05.432" v="15" actId="20577"/>
        <pc:sldMkLst>
          <pc:docMk/>
          <pc:sldMk cId="4156689278" sldId="301"/>
        </pc:sldMkLst>
        <pc:spChg chg="mod">
          <ac:chgData name="Vipin B" userId="674531c2-723f-4384-a289-7f4088e0cff3" providerId="ADAL" clId="{40152831-B650-EC43-9E74-58CDD1B917D2}" dt="2021-03-11T09:26:05.432" v="15" actId="20577"/>
          <ac:spMkLst>
            <pc:docMk/>
            <pc:sldMk cId="4156689278" sldId="301"/>
            <ac:spMk id="3" creationId="{00000000-0000-0000-0000-000000000000}"/>
          </ac:spMkLst>
        </pc:spChg>
      </pc:sldChg>
      <pc:sldChg chg="modSp">
        <pc:chgData name="Vipin B" userId="674531c2-723f-4384-a289-7f4088e0cff3" providerId="ADAL" clId="{40152831-B650-EC43-9E74-58CDD1B917D2}" dt="2021-03-11T09:25:21.248" v="0"/>
        <pc:sldMkLst>
          <pc:docMk/>
          <pc:sldMk cId="2636206015" sldId="302"/>
        </pc:sldMkLst>
        <pc:spChg chg="mod">
          <ac:chgData name="Vipin B" userId="674531c2-723f-4384-a289-7f4088e0cff3" providerId="ADAL" clId="{40152831-B650-EC43-9E74-58CDD1B917D2}" dt="2021-03-11T09:25:21.248" v="0"/>
          <ac:spMkLst>
            <pc:docMk/>
            <pc:sldMk cId="2636206015" sldId="302"/>
            <ac:spMk id="3" creationId="{00000000-0000-0000-0000-000000000000}"/>
          </ac:spMkLst>
        </pc:spChg>
      </pc:sldChg>
      <pc:sldMasterChg chg="modSp modSldLayout">
        <pc:chgData name="Vipin B" userId="674531c2-723f-4384-a289-7f4088e0cff3" providerId="ADAL" clId="{40152831-B650-EC43-9E74-58CDD1B917D2}" dt="2021-03-11T09:25:21.248" v="0"/>
        <pc:sldMasterMkLst>
          <pc:docMk/>
          <pc:sldMasterMk cId="588966602" sldId="2147483648"/>
        </pc:sldMasterMkLst>
        <pc:spChg chg="mod">
          <ac:chgData name="Vipin B" userId="674531c2-723f-4384-a289-7f4088e0cff3" providerId="ADAL" clId="{40152831-B650-EC43-9E74-58CDD1B917D2}" dt="2021-03-11T09:25:21.248" v="0"/>
          <ac:spMkLst>
            <pc:docMk/>
            <pc:sldMasterMk cId="588966602" sldId="2147483648"/>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4"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5"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6" creationId="{00000000-0000-0000-0000-000000000000}"/>
          </ac:spMkLst>
        </pc:spChg>
        <pc:sldLayoutChg chg="modSp">
          <pc:chgData name="Vipin B" userId="674531c2-723f-4384-a289-7f4088e0cff3" providerId="ADAL" clId="{40152831-B650-EC43-9E74-58CDD1B917D2}" dt="2021-03-11T09:25:21.248" v="0"/>
          <pc:sldLayoutMkLst>
            <pc:docMk/>
            <pc:sldMasterMk cId="588966602" sldId="2147483648"/>
            <pc:sldLayoutMk cId="577330642" sldId="2147483649"/>
          </pc:sldLayoutMkLst>
          <pc:spChg chg="mod">
            <ac:chgData name="Vipin B" userId="674531c2-723f-4384-a289-7f4088e0cff3" providerId="ADAL" clId="{40152831-B650-EC43-9E74-58CDD1B917D2}" dt="2021-03-11T09:25:21.248" v="0"/>
            <ac:spMkLst>
              <pc:docMk/>
              <pc:sldMasterMk cId="588966602" sldId="2147483648"/>
              <pc:sldLayoutMk cId="577330642" sldId="2147483649"/>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577330642" sldId="2147483649"/>
              <ac:spMk id="3"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3999651146" sldId="2147483651"/>
          </pc:sldLayoutMkLst>
          <pc:spChg chg="mod">
            <ac:chgData name="Vipin B" userId="674531c2-723f-4384-a289-7f4088e0cff3" providerId="ADAL" clId="{40152831-B650-EC43-9E74-58CDD1B917D2}" dt="2021-03-11T09:25:21.248" v="0"/>
            <ac:spMkLst>
              <pc:docMk/>
              <pc:sldMasterMk cId="588966602" sldId="2147483648"/>
              <pc:sldLayoutMk cId="3999651146" sldId="2147483651"/>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999651146" sldId="2147483651"/>
              <ac:spMk id="3"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662897382" sldId="2147483652"/>
          </pc:sldLayoutMkLst>
          <pc:spChg chg="mod">
            <ac:chgData name="Vipin B" userId="674531c2-723f-4384-a289-7f4088e0cff3" providerId="ADAL" clId="{40152831-B650-EC43-9E74-58CDD1B917D2}" dt="2021-03-11T09:25:21.248" v="0"/>
            <ac:spMkLst>
              <pc:docMk/>
              <pc:sldMasterMk cId="588966602" sldId="2147483648"/>
              <pc:sldLayoutMk cId="662897382" sldId="2147483652"/>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662897382" sldId="2147483652"/>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809350698" sldId="2147483653"/>
          </pc:sldLayoutMkLst>
          <pc:spChg chg="mod">
            <ac:chgData name="Vipin B" userId="674531c2-723f-4384-a289-7f4088e0cff3" providerId="ADAL" clId="{40152831-B650-EC43-9E74-58CDD1B917D2}" dt="2021-03-11T09:25:21.248" v="0"/>
            <ac:spMkLst>
              <pc:docMk/>
              <pc:sldMasterMk cId="588966602" sldId="2147483648"/>
              <pc:sldLayoutMk cId="809350698" sldId="2147483653"/>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4"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5"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6"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3441689559" sldId="2147483656"/>
          </pc:sldLayoutMkLst>
          <pc:spChg chg="mod">
            <ac:chgData name="Vipin B" userId="674531c2-723f-4384-a289-7f4088e0cff3" providerId="ADAL" clId="{40152831-B650-EC43-9E74-58CDD1B917D2}" dt="2021-03-11T09:25:21.248" v="0"/>
            <ac:spMkLst>
              <pc:docMk/>
              <pc:sldMasterMk cId="588966602" sldId="2147483648"/>
              <pc:sldLayoutMk cId="3441689559" sldId="2147483656"/>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441689559" sldId="2147483656"/>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441689559" sldId="2147483656"/>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1880549724" sldId="2147483657"/>
          </pc:sldLayoutMkLst>
          <pc:spChg chg="mod">
            <ac:chgData name="Vipin B" userId="674531c2-723f-4384-a289-7f4088e0cff3" providerId="ADAL" clId="{40152831-B650-EC43-9E74-58CDD1B917D2}" dt="2021-03-11T09:25:21.248" v="0"/>
            <ac:spMkLst>
              <pc:docMk/>
              <pc:sldMasterMk cId="588966602" sldId="2147483648"/>
              <pc:sldLayoutMk cId="1880549724" sldId="2147483657"/>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880549724" sldId="2147483657"/>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880549724" sldId="2147483657"/>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1730809123" sldId="2147483659"/>
          </pc:sldLayoutMkLst>
          <pc:spChg chg="mod">
            <ac:chgData name="Vipin B" userId="674531c2-723f-4384-a289-7f4088e0cff3" providerId="ADAL" clId="{40152831-B650-EC43-9E74-58CDD1B917D2}" dt="2021-03-11T09:25:21.248" v="0"/>
            <ac:spMkLst>
              <pc:docMk/>
              <pc:sldMasterMk cId="588966602" sldId="2147483648"/>
              <pc:sldLayoutMk cId="1730809123" sldId="2147483659"/>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730809123" sldId="214748365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BD231A-0E5E-4D0C-BF82-105353C6B982}"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57733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24909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73080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87304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D231A-0E5E-4D0C-BF82-105353C6B982}"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99965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BD231A-0E5E-4D0C-BF82-105353C6B982}"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66289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BD231A-0E5E-4D0C-BF82-105353C6B982}"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80935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BD231A-0E5E-4D0C-BF82-105353C6B982}"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60539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D231A-0E5E-4D0C-BF82-105353C6B982}"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216640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231A-0E5E-4D0C-BF82-105353C6B982}"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44168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231A-0E5E-4D0C-BF82-105353C6B982}"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88054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D231A-0E5E-4D0C-BF82-105353C6B982}" type="datetimeFigureOut">
              <a:rPr lang="en-US" smtClean="0"/>
              <a:t>4/14/24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FE043-331F-4236-AFE1-C4E44FBE4F7F}" type="slidenum">
              <a:rPr lang="en-US" smtClean="0"/>
              <a:t>‹#›</a:t>
            </a:fld>
            <a:endParaRPr lang="en-US"/>
          </a:p>
        </p:txBody>
      </p:sp>
    </p:spTree>
    <p:extLst>
      <p:ext uri="{BB962C8B-B14F-4D97-AF65-F5344CB8AC3E}">
        <p14:creationId xmlns:p14="http://schemas.microsoft.com/office/powerpoint/2010/main" val="58896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12838"/>
            <a:ext cx="9220200" cy="4754562"/>
          </a:xfrm>
        </p:spPr>
        <p:txBody>
          <a:bodyPr>
            <a:normAutofit/>
          </a:bodyPr>
          <a:lstStyle/>
          <a:p>
            <a:pPr algn="just"/>
            <a:r>
              <a:rPr lang="en-US" sz="2400" dirty="0">
                <a:latin typeface="+mj-lt"/>
                <a:cs typeface="Times New Roman" panose="02020603050405020304" pitchFamily="18" charset="0"/>
              </a:rPr>
              <a:t>O’Neill , an apparel company, located in US, has to decide on the number of wetsuits to be purchased for the summer season. Based on past demand data, management has forecast demand to be uniformly distributed between 0 and 1000. The </a:t>
            </a:r>
            <a:r>
              <a:rPr lang="en-US" sz="2400" dirty="0" err="1">
                <a:latin typeface="+mj-lt"/>
                <a:cs typeface="Times New Roman" panose="02020603050405020304" pitchFamily="18" charset="0"/>
              </a:rPr>
              <a:t>wetsiut</a:t>
            </a:r>
            <a:r>
              <a:rPr lang="en-US" sz="2400" dirty="0">
                <a:latin typeface="+mj-lt"/>
                <a:cs typeface="Times New Roman" panose="02020603050405020304" pitchFamily="18" charset="0"/>
              </a:rPr>
              <a:t> is manufactured by a contract manufacturer located in China. Hence, the order has to be placed in advance as the lead time is very high. Each wetsuit costs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2500 and retails for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5000. Any unsold wetsuit at the end of the season are sold to discount stores at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2000. O’Neill has somehow quantified the goodwill loss due to </a:t>
            </a:r>
            <a:r>
              <a:rPr lang="en-US" sz="2400" dirty="0" err="1">
                <a:latin typeface="+mj-lt"/>
                <a:cs typeface="Times New Roman" panose="02020603050405020304" pitchFamily="18" charset="0"/>
              </a:rPr>
              <a:t>stockout</a:t>
            </a:r>
            <a:r>
              <a:rPr lang="en-US" sz="2400" dirty="0">
                <a:latin typeface="+mj-lt"/>
                <a:cs typeface="Times New Roman" panose="02020603050405020304" pitchFamily="18" charset="0"/>
              </a:rPr>
              <a:t> of wetsuit as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1500. </a:t>
            </a:r>
          </a:p>
          <a:p>
            <a:pPr algn="just"/>
            <a:r>
              <a:rPr lang="en-US" sz="2400" dirty="0">
                <a:latin typeface="+mj-lt"/>
                <a:cs typeface="Times New Roman" panose="02020603050405020304" pitchFamily="18" charset="0"/>
              </a:rPr>
              <a:t>How many wetsuits should O’Neill order with their contract manufacturer  to maximize expected profit?</a:t>
            </a:r>
          </a:p>
          <a:p>
            <a:pPr marL="0" indent="0" algn="just">
              <a:buNone/>
            </a:pPr>
            <a:endParaRPr lang="en-US" sz="2400" dirty="0">
              <a:latin typeface="+mj-lt"/>
              <a:cs typeface="Times New Roman" panose="02020603050405020304" pitchFamily="18" charset="0"/>
            </a:endParaRPr>
          </a:p>
          <a:p>
            <a:pPr algn="just"/>
            <a:endParaRPr lang="en-US" sz="2400" dirty="0">
              <a:latin typeface="+mj-lt"/>
            </a:endParaRPr>
          </a:p>
        </p:txBody>
      </p:sp>
      <p:sp>
        <p:nvSpPr>
          <p:cNvPr id="2" name="TextBox 1"/>
          <p:cNvSpPr txBox="1"/>
          <p:nvPr/>
        </p:nvSpPr>
        <p:spPr>
          <a:xfrm>
            <a:off x="2743200" y="381000"/>
            <a:ext cx="6234592" cy="584775"/>
          </a:xfrm>
          <a:prstGeom prst="rect">
            <a:avLst/>
          </a:prstGeom>
          <a:noFill/>
        </p:spPr>
        <p:txBody>
          <a:bodyPr wrap="none" rtlCol="0">
            <a:spAutoFit/>
          </a:bodyPr>
          <a:lstStyle/>
          <a:p>
            <a:r>
              <a:rPr lang="en-US" sz="3200" b="1" dirty="0">
                <a:latin typeface="+mj-lt"/>
              </a:rPr>
              <a:t>The Newsvendor Problem: Example</a:t>
            </a:r>
          </a:p>
        </p:txBody>
      </p:sp>
    </p:spTree>
    <p:extLst>
      <p:ext uri="{BB962C8B-B14F-4D97-AF65-F5344CB8AC3E}">
        <p14:creationId xmlns:p14="http://schemas.microsoft.com/office/powerpoint/2010/main" val="392912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1333500" y="838200"/>
                <a:ext cx="9525000" cy="4495799"/>
              </a:xfrm>
            </p:spPr>
            <p:txBody>
              <a:bodyPr>
                <a:noAutofit/>
              </a:bodyPr>
              <a:lstStyle/>
              <a:p>
                <a:r>
                  <a:rPr lang="en-US" sz="2400" dirty="0">
                    <a:latin typeface="+mj-lt"/>
                    <a:cs typeface="Times New Roman" panose="02020603050405020304" pitchFamily="18" charset="0"/>
                  </a:rPr>
                  <a:t>p= 5000</a:t>
                </a:r>
              </a:p>
              <a:p>
                <a:r>
                  <a:rPr lang="en-US" sz="2400" dirty="0">
                    <a:latin typeface="+mj-lt"/>
                    <a:cs typeface="Times New Roman" panose="02020603050405020304" pitchFamily="18" charset="0"/>
                  </a:rPr>
                  <a:t>c= 2500</a:t>
                </a:r>
              </a:p>
              <a:p>
                <a:r>
                  <a:rPr lang="en-US" sz="2400" dirty="0">
                    <a:latin typeface="+mj-lt"/>
                    <a:cs typeface="Times New Roman" panose="02020603050405020304" pitchFamily="18" charset="0"/>
                  </a:rPr>
                  <a:t>v= 2000</a:t>
                </a:r>
              </a:p>
              <a:p>
                <a:r>
                  <a:rPr lang="en-US" sz="2400" dirty="0">
                    <a:latin typeface="+mj-lt"/>
                    <a:cs typeface="Times New Roman" panose="02020603050405020304" pitchFamily="18" charset="0"/>
                  </a:rPr>
                  <a:t>B= 1500</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𝑐</m:t>
                        </m:r>
                      </m:e>
                      <m:sub>
                        <m:r>
                          <a:rPr lang="en-US" sz="2400" i="1">
                            <a:latin typeface="Cambria Math"/>
                          </a:rPr>
                          <m:t>0</m:t>
                        </m:r>
                      </m:sub>
                    </m:sSub>
                    <m:r>
                      <a:rPr lang="en-US" sz="2400" i="1">
                        <a:latin typeface="Cambria Math"/>
                      </a:rPr>
                      <m:t>=</m:t>
                    </m:r>
                    <m:r>
                      <m:rPr>
                        <m:sty m:val="p"/>
                      </m:rPr>
                      <a:rPr lang="en-US" sz="2400">
                        <a:latin typeface="Cambria Math"/>
                      </a:rPr>
                      <m:t>c</m:t>
                    </m:r>
                    <m:r>
                      <a:rPr lang="en-US" sz="2400">
                        <a:latin typeface="Cambria Math"/>
                      </a:rPr>
                      <m:t>−</m:t>
                    </m:r>
                    <m:r>
                      <m:rPr>
                        <m:sty m:val="p"/>
                      </m:rPr>
                      <a:rPr lang="en-US" sz="2400">
                        <a:latin typeface="Cambria Math"/>
                      </a:rPr>
                      <m:t>v</m:t>
                    </m:r>
                    <m:r>
                      <a:rPr lang="en-US" sz="2400">
                        <a:latin typeface="Cambria Math"/>
                      </a:rPr>
                      <m:t>=</m:t>
                    </m:r>
                  </m:oMath>
                </a14:m>
                <a:r>
                  <a:rPr lang="en-US" sz="2400" dirty="0">
                    <a:latin typeface="+mj-lt"/>
                    <a:cs typeface="Times New Roman" panose="02020603050405020304" pitchFamily="18" charset="0"/>
                  </a:rPr>
                  <a:t>500</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𝑐</m:t>
                        </m:r>
                      </m:e>
                      <m:sub>
                        <m:r>
                          <a:rPr lang="en-US" sz="2400" i="1">
                            <a:latin typeface="Cambria Math"/>
                          </a:rPr>
                          <m:t>𝑢</m:t>
                        </m:r>
                      </m:sub>
                    </m:sSub>
                    <m:r>
                      <a:rPr lang="en-US" sz="2400" i="1">
                        <a:latin typeface="Cambria Math"/>
                      </a:rPr>
                      <m:t>=</m:t>
                    </m:r>
                    <m:r>
                      <m:rPr>
                        <m:sty m:val="p"/>
                      </m:rPr>
                      <a:rPr lang="en-US" sz="2400">
                        <a:latin typeface="Cambria Math"/>
                      </a:rPr>
                      <m:t>p</m:t>
                    </m:r>
                    <m:r>
                      <a:rPr lang="en-US" sz="2400">
                        <a:latin typeface="Cambria Math"/>
                      </a:rPr>
                      <m:t>−</m:t>
                    </m:r>
                    <m:r>
                      <m:rPr>
                        <m:sty m:val="p"/>
                      </m:rPr>
                      <a:rPr lang="en-US" sz="2400">
                        <a:latin typeface="Cambria Math"/>
                      </a:rPr>
                      <m:t>c</m:t>
                    </m:r>
                    <m:r>
                      <a:rPr lang="en-US" sz="2400">
                        <a:latin typeface="Cambria Math"/>
                      </a:rPr>
                      <m:t>+</m:t>
                    </m:r>
                    <m:r>
                      <m:rPr>
                        <m:sty m:val="p"/>
                      </m:rPr>
                      <a:rPr lang="en-US" sz="2400">
                        <a:latin typeface="Cambria Math"/>
                      </a:rPr>
                      <m:t>B</m:t>
                    </m:r>
                    <m:r>
                      <a:rPr lang="en-US" sz="2400">
                        <a:latin typeface="Cambria Math"/>
                      </a:rPr>
                      <m:t>=4000</m:t>
                    </m:r>
                  </m:oMath>
                </a14:m>
                <a:endParaRPr lang="en-US" sz="2400" dirty="0">
                  <a:latin typeface="+mj-lt"/>
                  <a:cs typeface="Times New Roman" panose="02020603050405020304" pitchFamily="18" charset="0"/>
                </a:endParaRPr>
              </a:p>
              <a:p>
                <a14:m>
                  <m:oMath xmlns:m="http://schemas.openxmlformats.org/officeDocument/2006/math">
                    <m:r>
                      <a:rPr lang="en-US" sz="2400" i="1">
                        <a:latin typeface="Cambria Math"/>
                      </a:rPr>
                      <m:t>𝐹</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𝑄</m:t>
                            </m:r>
                          </m:e>
                          <m:sup>
                            <m:r>
                              <a:rPr lang="en-US" sz="2400" i="1">
                                <a:latin typeface="Cambria Math"/>
                              </a:rPr>
                              <m:t>∗</m:t>
                            </m:r>
                          </m:sup>
                        </m:sSup>
                      </m:e>
                    </m:d>
                    <m:r>
                      <a:rPr lang="en-US" sz="2400" i="1">
                        <a:latin typeface="Cambria Math"/>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𝑐</m:t>
                            </m:r>
                          </m:e>
                          <m:sub>
                            <m:r>
                              <a:rPr lang="en-US" sz="2400" i="1">
                                <a:latin typeface="Cambria Math"/>
                              </a:rPr>
                              <m:t>𝑢</m:t>
                            </m:r>
                          </m:sub>
                        </m:sSub>
                      </m:num>
                      <m:den>
                        <m:sSub>
                          <m:sSubPr>
                            <m:ctrlPr>
                              <a:rPr lang="en-US" sz="2400" i="1">
                                <a:latin typeface="Cambria Math" panose="02040503050406030204" pitchFamily="18" charset="0"/>
                              </a:rPr>
                            </m:ctrlPr>
                          </m:sSubPr>
                          <m:e>
                            <m:r>
                              <a:rPr lang="en-US" sz="2400" i="1">
                                <a:latin typeface="Cambria Math"/>
                              </a:rPr>
                              <m:t>𝑐</m:t>
                            </m:r>
                          </m:e>
                          <m:sub>
                            <m:r>
                              <a:rPr lang="en-US" sz="2400" i="1">
                                <a:latin typeface="Cambria Math"/>
                              </a:rPr>
                              <m:t>𝑢</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𝑐</m:t>
                            </m:r>
                          </m:e>
                          <m:sub>
                            <m:r>
                              <a:rPr lang="en-US" sz="2400" i="1">
                                <a:latin typeface="Cambria Math"/>
                              </a:rPr>
                              <m:t>0</m:t>
                            </m:r>
                          </m:sub>
                        </m:sSub>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4000</m:t>
                        </m:r>
                      </m:num>
                      <m:den>
                        <m:r>
                          <a:rPr lang="en-US" sz="2400" i="1">
                            <a:latin typeface="Cambria Math"/>
                          </a:rPr>
                          <m:t>4500</m:t>
                        </m:r>
                      </m:den>
                    </m:f>
                    <m:r>
                      <a:rPr lang="en-US" sz="2400" i="1">
                        <a:latin typeface="Cambria Math"/>
                      </a:rPr>
                      <m:t>=</m:t>
                    </m:r>
                    <m:r>
                      <a:rPr lang="en-US" sz="2400" i="1">
                        <a:solidFill>
                          <a:srgbClr val="FF0000"/>
                        </a:solidFill>
                        <a:latin typeface="Cambria Math"/>
                      </a:rPr>
                      <m:t>0.8889</m:t>
                    </m:r>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𝐶𝑆𝐿</m:t>
                        </m:r>
                      </m:e>
                      <m:sup>
                        <m:r>
                          <a:rPr lang="en-US" sz="2400" i="1">
                            <a:latin typeface="Cambria Math"/>
                          </a:rPr>
                          <m:t>∗</m:t>
                        </m:r>
                      </m:sup>
                    </m:sSup>
                  </m:oMath>
                </a14:m>
                <a:endParaRPr lang="en-US" sz="2400" dirty="0">
                  <a:latin typeface="+mj-lt"/>
                  <a:cs typeface="Times New Roman" panose="02020603050405020304" pitchFamily="18" charset="0"/>
                </a:endParaRPr>
              </a:p>
              <a:p>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a:rPr>
                          <m:t>𝑄</m:t>
                        </m:r>
                      </m:e>
                      <m:sup>
                        <m:r>
                          <a:rPr lang="en-US" sz="2400" i="1">
                            <a:latin typeface="Cambria Math"/>
                          </a:rPr>
                          <m:t>∗</m:t>
                        </m:r>
                      </m:sup>
                    </m:sSup>
                  </m:oMath>
                </a14:m>
                <a:r>
                  <a:rPr lang="en-US" sz="2400" dirty="0">
                    <a:latin typeface="+mj-lt"/>
                    <a:cs typeface="Times New Roman" panose="02020603050405020304" pitchFamily="18" charset="0"/>
                  </a:rPr>
                  <a:t> =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Times New Roman" panose="02020603050405020304" pitchFamily="18" charset="0"/>
                      </a:rPr>
                      <m:t>1000</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0.8889=888.9</m:t>
                    </m:r>
                  </m:oMath>
                </a14:m>
                <a:r>
                  <a:rPr lang="en-US" sz="2400" dirty="0">
                    <a:latin typeface="+mj-lt"/>
                    <a:cs typeface="Times New Roman" panose="02020603050405020304" pitchFamily="18" charset="0"/>
                  </a:rPr>
                  <a:t> (from </a:t>
                </a:r>
                <a:r>
                  <a:rPr lang="en-US" sz="2400" dirty="0" err="1">
                    <a:latin typeface="+mj-lt"/>
                    <a:cs typeface="Times New Roman" panose="02020603050405020304" pitchFamily="18" charset="0"/>
                  </a:rPr>
                  <a:t>cdf</a:t>
                </a:r>
                <a:r>
                  <a:rPr lang="en-US" sz="2400" dirty="0">
                    <a:latin typeface="+mj-lt"/>
                    <a:cs typeface="Times New Roman" panose="02020603050405020304" pitchFamily="18" charset="0"/>
                  </a:rPr>
                  <a:t> of uniform distribution)</a:t>
                </a:r>
              </a:p>
              <a:p>
                <a:endParaRPr lang="en-US" sz="2400" dirty="0">
                  <a:latin typeface="+mj-lt"/>
                  <a:cs typeface="Times New Roman" panose="02020603050405020304" pitchFamily="18" charset="0"/>
                </a:endParaRPr>
              </a:p>
              <a:p>
                <a:endParaRPr lang="en-US" sz="2400" dirty="0">
                  <a:latin typeface="+mj-lt"/>
                  <a:cs typeface="Times New Roman" panose="02020603050405020304" pitchFamily="18" charset="0"/>
                </a:endParaRPr>
              </a:p>
              <a:p>
                <a:endParaRPr lang="en-US" sz="2400" dirty="0">
                  <a:latin typeface="+mj-lt"/>
                  <a:cs typeface="Times New Roman" panose="02020603050405020304" pitchFamily="18" charset="0"/>
                </a:endParaRPr>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1333500" y="838200"/>
                <a:ext cx="9525000" cy="4495799"/>
              </a:xfrm>
              <a:blipFill>
                <a:blip r:embed="rId2"/>
                <a:stretch>
                  <a:fillRect l="-933" t="-1408"/>
                </a:stretch>
              </a:blipFill>
            </p:spPr>
            <p:txBody>
              <a:bodyPr/>
              <a:lstStyle/>
              <a:p>
                <a:r>
                  <a:rPr lang="en-US">
                    <a:noFill/>
                  </a:rPr>
                  <a:t> </a:t>
                </a:r>
              </a:p>
            </p:txBody>
          </p:sp>
        </mc:Fallback>
      </mc:AlternateContent>
    </p:spTree>
    <p:extLst>
      <p:ext uri="{BB962C8B-B14F-4D97-AF65-F5344CB8AC3E}">
        <p14:creationId xmlns:p14="http://schemas.microsoft.com/office/powerpoint/2010/main" val="1005291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192</Words>
  <Application>Microsoft Macintosh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 Math</vt:lpstr>
      <vt:lpstr>Office Theme</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Vipi</dc:creator>
  <cp:lastModifiedBy>Vipin B</cp:lastModifiedBy>
  <cp:revision>10</cp:revision>
  <dcterms:created xsi:type="dcterms:W3CDTF">2019-03-13T17:46:49Z</dcterms:created>
  <dcterms:modified xsi:type="dcterms:W3CDTF">2024-04-14T17:19:23Z</dcterms:modified>
</cp:coreProperties>
</file>