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87" r:id="rId3"/>
    <p:sldId id="285" r:id="rId4"/>
    <p:sldId id="257" r:id="rId5"/>
    <p:sldId id="259" r:id="rId6"/>
    <p:sldId id="261" r:id="rId7"/>
    <p:sldId id="262" r:id="rId8"/>
    <p:sldId id="264" r:id="rId9"/>
    <p:sldId id="265" r:id="rId10"/>
    <p:sldId id="269" r:id="rId11"/>
    <p:sldId id="273" r:id="rId12"/>
    <p:sldId id="274" r:id="rId13"/>
    <p:sldId id="280" r:id="rId14"/>
    <p:sldId id="28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0F23B-9E17-5746-9121-1307A270351C}" v="278" dt="2024-04-14T16:45:40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B" userId="674531c2-723f-4384-a289-7f4088e0cff3" providerId="ADAL" clId="{BB5C4060-EBC6-A240-9689-F98AD963E942}"/>
    <pc:docChg chg="delSld modSld">
      <pc:chgData name="Vipin B" userId="674531c2-723f-4384-a289-7f4088e0cff3" providerId="ADAL" clId="{BB5C4060-EBC6-A240-9689-F98AD963E942}" dt="2024-04-14T16:48:06.586" v="43" actId="20577"/>
      <pc:docMkLst>
        <pc:docMk/>
      </pc:docMkLst>
      <pc:sldChg chg="del">
        <pc:chgData name="Vipin B" userId="674531c2-723f-4384-a289-7f4088e0cff3" providerId="ADAL" clId="{BB5C4060-EBC6-A240-9689-F98AD963E942}" dt="2024-04-14T16:47:26.208" v="0" actId="2696"/>
        <pc:sldMkLst>
          <pc:docMk/>
          <pc:sldMk cId="674253787" sldId="258"/>
        </pc:sldMkLst>
      </pc:sldChg>
      <pc:sldChg chg="modSp mod">
        <pc:chgData name="Vipin B" userId="674531c2-723f-4384-a289-7f4088e0cff3" providerId="ADAL" clId="{BB5C4060-EBC6-A240-9689-F98AD963E942}" dt="2024-04-14T16:48:06.586" v="43" actId="20577"/>
        <pc:sldMkLst>
          <pc:docMk/>
          <pc:sldMk cId="525012911" sldId="264"/>
        </pc:sldMkLst>
        <pc:spChg chg="mod">
          <ac:chgData name="Vipin B" userId="674531c2-723f-4384-a289-7f4088e0cff3" providerId="ADAL" clId="{BB5C4060-EBC6-A240-9689-F98AD963E942}" dt="2024-04-14T16:48:06.586" v="43" actId="20577"/>
          <ac:spMkLst>
            <pc:docMk/>
            <pc:sldMk cId="525012911" sldId="264"/>
            <ac:spMk id="3" creationId="{00000000-0000-0000-0000-000000000000}"/>
          </ac:spMkLst>
        </pc:spChg>
      </pc:sldChg>
    </pc:docChg>
  </pc:docChgLst>
  <pc:docChgLst>
    <pc:chgData name="Vipin B" userId="674531c2-723f-4384-a289-7f4088e0cff3" providerId="ADAL" clId="{4490F23B-9E17-5746-9121-1307A270351C}"/>
    <pc:docChg chg="custSel modSld">
      <pc:chgData name="Vipin B" userId="674531c2-723f-4384-a289-7f4088e0cff3" providerId="ADAL" clId="{4490F23B-9E17-5746-9121-1307A270351C}" dt="2024-04-14T16:45:40.425" v="279" actId="20577"/>
      <pc:docMkLst>
        <pc:docMk/>
      </pc:docMkLst>
      <pc:sldChg chg="modSp mod">
        <pc:chgData name="Vipin B" userId="674531c2-723f-4384-a289-7f4088e0cff3" providerId="ADAL" clId="{4490F23B-9E17-5746-9121-1307A270351C}" dt="2024-04-14T16:45:40.425" v="279" actId="20577"/>
        <pc:sldMkLst>
          <pc:docMk/>
          <pc:sldMk cId="2490542720" sldId="262"/>
        </pc:sldMkLst>
        <pc:spChg chg="mod">
          <ac:chgData name="Vipin B" userId="674531c2-723f-4384-a289-7f4088e0cff3" providerId="ADAL" clId="{4490F23B-9E17-5746-9121-1307A270351C}" dt="2024-04-14T16:45:40.425" v="279" actId="20577"/>
          <ac:spMkLst>
            <pc:docMk/>
            <pc:sldMk cId="2490542720" sldId="262"/>
            <ac:spMk id="3" creationId="{00000000-0000-0000-0000-000000000000}"/>
          </ac:spMkLst>
        </pc:spChg>
      </pc:sldChg>
    </pc:docChg>
  </pc:docChgLst>
  <pc:docChgLst>
    <pc:chgData name="Vipin B" userId="674531c2-723f-4384-a289-7f4088e0cff3" providerId="ADAL" clId="{4CFCA196-94F6-5349-A902-57959FA4CE59}"/>
    <pc:docChg chg="custSel modSld modMainMaster modNotesMaster">
      <pc:chgData name="Vipin B" userId="674531c2-723f-4384-a289-7f4088e0cff3" providerId="ADAL" clId="{4CFCA196-94F6-5349-A902-57959FA4CE59}" dt="2023-04-08T05:07:56.721" v="59" actId="27636"/>
      <pc:docMkLst>
        <pc:docMk/>
      </pc:docMkLst>
      <pc:sldChg chg="modSp mod">
        <pc:chgData name="Vipin B" userId="674531c2-723f-4384-a289-7f4088e0cff3" providerId="ADAL" clId="{4CFCA196-94F6-5349-A902-57959FA4CE59}" dt="2023-04-08T05:07:56.271" v="58"/>
        <pc:sldMkLst>
          <pc:docMk/>
          <pc:sldMk cId="327666121" sldId="256"/>
        </pc:sldMkLst>
        <pc:spChg chg="mod">
          <ac:chgData name="Vipin B" userId="674531c2-723f-4384-a289-7f4088e0cff3" providerId="ADAL" clId="{4CFCA196-94F6-5349-A902-57959FA4CE59}" dt="2023-04-08T05:07:32.777" v="50" actId="20577"/>
          <ac:spMkLst>
            <pc:docMk/>
            <pc:sldMk cId="327666121" sldId="256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27666121" sldId="256"/>
            <ac:spMk id="3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41066562" sldId="261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41066562" sldId="261"/>
            <ac:spMk id="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41066562" sldId="261"/>
            <ac:spMk id="6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41066562" sldId="261"/>
            <ac:graphicFrameMk id="5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490542720" sldId="262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490542720" sldId="262"/>
            <ac:spMk id="5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473142327" sldId="263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473142327" sldId="263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60982052" sldId="266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60982052" sldId="266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60982052" sldId="266"/>
            <ac:spMk id="5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60982052" sldId="266"/>
            <ac:graphicFrameMk id="6" creationId="{00000000-0000-0000-0000-000000000000}"/>
          </ac:graphicFrameMkLst>
        </pc:graphicFrameChg>
      </pc:sldChg>
      <pc:sldChg chg="modSp modNotes">
        <pc:chgData name="Vipin B" userId="674531c2-723f-4384-a289-7f4088e0cff3" providerId="ADAL" clId="{4CFCA196-94F6-5349-A902-57959FA4CE59}" dt="2023-04-08T05:07:56.271" v="58"/>
        <pc:sldMkLst>
          <pc:docMk/>
          <pc:sldMk cId="2880360302" sldId="269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880360302" sldId="269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880360302" sldId="269"/>
            <ac:spMk id="14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880360302" sldId="269"/>
            <ac:graphicFrameMk id="16" creationId="{00000000-0000-0000-0000-000000000000}"/>
          </ac:graphicFrameMkLst>
        </pc:graphicFrame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880360302" sldId="269"/>
            <ac:graphicFrameMk id="17" creationId="{00000000-0000-0000-0000-000000000000}"/>
          </ac:graphicFrameMkLst>
        </pc:graphicFrame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2880360302" sldId="269"/>
            <ac:cxnSpMk id="8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564294274" sldId="270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64294274" sldId="270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64294274" sldId="270"/>
            <ac:spMk id="1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64294274" sldId="270"/>
            <ac:spMk id="1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64294274" sldId="270"/>
            <ac:spMk id="1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64294274" sldId="270"/>
            <ac:spMk id="1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64294274" sldId="270"/>
            <ac:spMk id="17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3564294274" sldId="270"/>
            <ac:graphicFrameMk id="4" creationId="{00000000-0000-0000-0000-000000000000}"/>
          </ac:graphicFrameMkLst>
        </pc:graphicFrame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3564294274" sldId="270"/>
            <ac:cxnSpMk id="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3564294274" sldId="270"/>
            <ac:cxnSpMk id="8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3564294274" sldId="270"/>
            <ac:cxnSpMk id="11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3564294274" sldId="270"/>
            <ac:cxnSpMk id="12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272185772" sldId="271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272185772" sldId="271"/>
            <ac:spMk id="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272185772" sldId="271"/>
            <ac:spMk id="1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272185772" sldId="271"/>
            <ac:spMk id="11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1272185772" sldId="271"/>
            <ac:graphicFrameMk id="4" creationId="{00000000-0000-0000-0000-000000000000}"/>
          </ac:graphicFrameMkLst>
        </pc:graphicFrame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1272185772" sldId="271"/>
            <ac:graphicFrameMk id="5" creationId="{00000000-0000-0000-0000-000000000000}"/>
          </ac:graphicFrameMkLst>
        </pc:graphicFrame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272185772" sldId="271"/>
            <ac:cxnSpMk id="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272185772" sldId="271"/>
            <ac:cxnSpMk id="7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950972779" sldId="272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950972779" sldId="272"/>
            <ac:spMk id="4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911237441" sldId="273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911237441" sldId="273"/>
            <ac:spMk id="8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911237441" sldId="273"/>
            <ac:spMk id="9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911237441" sldId="273"/>
            <ac:graphicFrameMk id="7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859727017" sldId="274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859727017" sldId="274"/>
            <ac:spMk id="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859727017" sldId="274"/>
            <ac:spMk id="8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3859727017" sldId="274"/>
            <ac:graphicFrameMk id="7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4042100289" sldId="276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042100289" sldId="276"/>
            <ac:spMk id="4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621041513" sldId="277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621041513" sldId="277"/>
            <ac:spMk id="4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663628616" sldId="278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663628616" sldId="278"/>
            <ac:spMk id="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663628616" sldId="278"/>
            <ac:spMk id="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663628616" sldId="278"/>
            <ac:spMk id="5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292558828" sldId="279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292558828" sldId="279"/>
            <ac:spMk id="3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3292558828" sldId="279"/>
            <ac:graphicFrameMk id="2" creationId="{00000000-0000-0000-0000-000000000000}"/>
          </ac:graphicFrameMkLst>
        </pc:graphicFrame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3292558828" sldId="279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596133051" sldId="281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596133051" sldId="281"/>
            <ac:spMk id="7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596133051" sldId="281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455530046" sldId="282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455530046" sldId="282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455530046" sldId="282"/>
            <ac:spMk id="4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693057123" sldId="283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693057123" sldId="283"/>
            <ac:spMk id="4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693057123" sldId="283"/>
            <ac:graphicFrameMk id="5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803179021" sldId="284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1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1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1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37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38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3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7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4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5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5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5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03179021" sldId="284"/>
            <ac:spMk id="53" creationId="{00000000-0000-0000-0000-000000000000}"/>
          </ac:spMkLst>
        </pc:sp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1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1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19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21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23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2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28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03179021" sldId="284"/>
            <ac:cxnSpMk id="31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395365314" sldId="285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1395365314" sldId="285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4414173" sldId="287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4414173" sldId="287"/>
            <ac:spMk id="3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34414173" sldId="287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227851079" sldId="288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227851079" sldId="288"/>
            <ac:graphicFrameMk id="4" creationId="{00000000-0000-0000-0000-000000000000}"/>
          </ac:graphicFrameMkLst>
        </pc:graphicFrame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227851079" sldId="288"/>
            <ac:graphicFrameMk id="5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980765598" sldId="290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1980765598" sldId="290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683729401" sldId="291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683729401" sldId="291"/>
            <ac:graphicFrameMk id="4" creationId="{00000000-0000-0000-0000-000000000000}"/>
          </ac:graphicFrameMkLst>
        </pc:graphicFrameChg>
      </pc:sldChg>
      <pc:sldChg chg="modSp mod">
        <pc:chgData name="Vipin B" userId="674531c2-723f-4384-a289-7f4088e0cff3" providerId="ADAL" clId="{4CFCA196-94F6-5349-A902-57959FA4CE59}" dt="2023-04-08T05:07:56.721" v="59" actId="27636"/>
        <pc:sldMkLst>
          <pc:docMk/>
          <pc:sldMk cId="2039157863" sldId="292"/>
        </pc:sldMkLst>
        <pc:spChg chg="mod">
          <ac:chgData name="Vipin B" userId="674531c2-723f-4384-a289-7f4088e0cff3" providerId="ADAL" clId="{4CFCA196-94F6-5349-A902-57959FA4CE59}" dt="2023-04-08T05:07:56.721" v="59" actId="27636"/>
          <ac:spMkLst>
            <pc:docMk/>
            <pc:sldMk cId="2039157863" sldId="292"/>
            <ac:spMk id="3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487259321" sldId="293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487259321" sldId="293"/>
            <ac:spMk id="3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421219605" sldId="294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421219605" sldId="294"/>
            <ac:spMk id="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421219605" sldId="294"/>
            <ac:spMk id="5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520005114" sldId="296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520005114" sldId="296"/>
            <ac:spMk id="5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520005114" sldId="296"/>
            <ac:graphicFrameMk id="4" creationId="{00000000-0000-0000-0000-000000000000}"/>
          </ac:graphicFrameMkLst>
        </pc:graphicFrame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520005114" sldId="296"/>
            <ac:graphicFrameMk id="6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795321965" sldId="297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1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1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7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8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2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3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3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3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1795321965" sldId="297"/>
            <ac:spMk id="35" creationId="{00000000-0000-0000-0000-000000000000}"/>
          </ac:spMkLst>
        </pc:spChg>
        <pc:picChg chg="mod">
          <ac:chgData name="Vipin B" userId="674531c2-723f-4384-a289-7f4088e0cff3" providerId="ADAL" clId="{4CFCA196-94F6-5349-A902-57959FA4CE59}" dt="2023-04-08T05:07:56.271" v="58"/>
          <ac:picMkLst>
            <pc:docMk/>
            <pc:sldMk cId="1795321965" sldId="297"/>
            <ac:picMk id="8194" creationId="{00000000-0000-0000-0000-000000000000}"/>
          </ac:picMkLst>
        </pc:pic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795321965" sldId="297"/>
            <ac:cxnSpMk id="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795321965" sldId="297"/>
            <ac:cxnSpMk id="10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795321965" sldId="297"/>
            <ac:cxnSpMk id="1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795321965" sldId="297"/>
            <ac:cxnSpMk id="1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795321965" sldId="297"/>
            <ac:cxnSpMk id="1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795321965" sldId="297"/>
            <ac:cxnSpMk id="18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1662635956" sldId="298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1662635956" sldId="298"/>
            <ac:graphicFrameMk id="9" creationId="{00000000-0000-0000-0000-000000000000}"/>
          </ac:graphicFrameMkLst>
        </pc:graphicFrame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1662635956" sldId="298"/>
            <ac:cxnSpMk id="5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892565386" sldId="299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92565386" sldId="299"/>
            <ac:spMk id="4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92565386" sldId="299"/>
            <ac:spMk id="4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92565386" sldId="299"/>
            <ac:spMk id="4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892565386" sldId="299"/>
            <ac:spMk id="43" creationId="{00000000-0000-0000-0000-000000000000}"/>
          </ac:spMkLst>
        </pc:sp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8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1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22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2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2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28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29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30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3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3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38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892565386" sldId="299"/>
            <ac:cxnSpMk id="39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4117304723" sldId="300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8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2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3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38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3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4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4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48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49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56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61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6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170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819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117304723" sldId="300"/>
            <ac:spMk id="8198" creationId="{00000000-0000-0000-0000-000000000000}"/>
          </ac:spMkLst>
        </pc:spChg>
        <pc:picChg chg="mod">
          <ac:chgData name="Vipin B" userId="674531c2-723f-4384-a289-7f4088e0cff3" providerId="ADAL" clId="{4CFCA196-94F6-5349-A902-57959FA4CE59}" dt="2023-04-08T05:07:56.271" v="58"/>
          <ac:picMkLst>
            <pc:docMk/>
            <pc:sldMk cId="4117304723" sldId="300"/>
            <ac:picMk id="137" creationId="{00000000-0000-0000-0000-000000000000}"/>
          </ac:picMkLst>
        </pc:picChg>
        <pc:picChg chg="mod">
          <ac:chgData name="Vipin B" userId="674531c2-723f-4384-a289-7f4088e0cff3" providerId="ADAL" clId="{4CFCA196-94F6-5349-A902-57959FA4CE59}" dt="2023-04-08T05:07:56.271" v="58"/>
          <ac:picMkLst>
            <pc:docMk/>
            <pc:sldMk cId="4117304723" sldId="300"/>
            <ac:picMk id="8194" creationId="{00000000-0000-0000-0000-000000000000}"/>
          </ac:picMkLst>
        </pc:pic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0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8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40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41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44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4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46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147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8195" creationId="{00000000-0000-0000-0000-000000000000}"/>
          </ac:cxnSpMkLst>
        </pc:cxnChg>
        <pc:cxnChg chg="mod">
          <ac:chgData name="Vipin B" userId="674531c2-723f-4384-a289-7f4088e0cff3" providerId="ADAL" clId="{4CFCA196-94F6-5349-A902-57959FA4CE59}" dt="2023-04-08T05:07:56.271" v="58"/>
          <ac:cxnSpMkLst>
            <pc:docMk/>
            <pc:sldMk cId="4117304723" sldId="300"/>
            <ac:cxnSpMk id="8197" creationId="{00000000-0000-0000-0000-000000000000}"/>
          </ac:cxnSpMkLst>
        </pc:cxn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717924257" sldId="301"/>
        </pc:sldMkLst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717924257" sldId="301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376872693" sldId="302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376872693" sldId="302"/>
            <ac:spMk id="4" creationId="{00000000-0000-0000-0000-000000000000}"/>
          </ac:spMkLst>
        </pc:sp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2161145459" sldId="303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2161145459" sldId="303"/>
            <ac:spMk id="9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2161145459" sldId="303"/>
            <ac:graphicFrameMk id="8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4259268549" sldId="304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4259268549" sldId="304"/>
            <ac:spMk id="5" creationId="{00000000-0000-0000-0000-000000000000}"/>
          </ac:spMkLst>
        </pc:spChg>
        <pc:graphicFrameChg chg="mod">
          <ac:chgData name="Vipin B" userId="674531c2-723f-4384-a289-7f4088e0cff3" providerId="ADAL" clId="{4CFCA196-94F6-5349-A902-57959FA4CE59}" dt="2023-04-08T05:07:56.271" v="58"/>
          <ac:graphicFrameMkLst>
            <pc:docMk/>
            <pc:sldMk cId="4259268549" sldId="304"/>
            <ac:graphicFrameMk id="4" creationId="{00000000-0000-0000-0000-000000000000}"/>
          </ac:graphicFrameMkLst>
        </pc:graphicFrameChg>
      </pc:sldChg>
      <pc:sldChg chg="modSp">
        <pc:chgData name="Vipin B" userId="674531c2-723f-4384-a289-7f4088e0cff3" providerId="ADAL" clId="{4CFCA196-94F6-5349-A902-57959FA4CE59}" dt="2023-04-08T05:07:56.271" v="58"/>
        <pc:sldMkLst>
          <pc:docMk/>
          <pc:sldMk cId="3597932539" sldId="305"/>
        </pc:sld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97932539" sldId="305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k cId="3597932539" sldId="305"/>
            <ac:spMk id="3" creationId="{00000000-0000-0000-0000-000000000000}"/>
          </ac:spMkLst>
        </pc:spChg>
      </pc:sldChg>
      <pc:sldMasterChg chg="modSp modSldLayout">
        <pc:chgData name="Vipin B" userId="674531c2-723f-4384-a289-7f4088e0cff3" providerId="ADAL" clId="{4CFCA196-94F6-5349-A902-57959FA4CE59}" dt="2023-04-08T05:07:56.271" v="58"/>
        <pc:sldMasterMkLst>
          <pc:docMk/>
          <pc:sldMasterMk cId="3458241291" sldId="2147483756"/>
        </pc:sldMasterMkLst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asterMk cId="3458241291" sldId="2147483756"/>
            <ac:spMk id="2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asterMk cId="3458241291" sldId="2147483756"/>
            <ac:spMk id="3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asterMk cId="3458241291" sldId="2147483756"/>
            <ac:spMk id="4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asterMk cId="3458241291" sldId="2147483756"/>
            <ac:spMk id="5" creationId="{00000000-0000-0000-0000-000000000000}"/>
          </ac:spMkLst>
        </pc:spChg>
        <pc:spChg chg="mod">
          <ac:chgData name="Vipin B" userId="674531c2-723f-4384-a289-7f4088e0cff3" providerId="ADAL" clId="{4CFCA196-94F6-5349-A902-57959FA4CE59}" dt="2023-04-08T05:07:56.271" v="58"/>
          <ac:spMkLst>
            <pc:docMk/>
            <pc:sldMasterMk cId="3458241291" sldId="2147483756"/>
            <ac:spMk id="6" creationId="{00000000-0000-0000-0000-000000000000}"/>
          </ac:spMkLst>
        </pc:sp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1624818856" sldId="2147483757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1624818856" sldId="2147483757"/>
              <ac:spMk id="2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1624818856" sldId="2147483757"/>
              <ac:spMk id="3" creationId="{00000000-0000-0000-0000-000000000000}"/>
            </ac:spMkLst>
          </pc:spChg>
        </pc:sldLayout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1796429161" sldId="2147483759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1796429161" sldId="2147483759"/>
              <ac:spMk id="2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1796429161" sldId="2147483759"/>
              <ac:spMk id="3" creationId="{00000000-0000-0000-0000-000000000000}"/>
            </ac:spMkLst>
          </pc:spChg>
        </pc:sldLayout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3933197055" sldId="2147483760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3933197055" sldId="2147483760"/>
              <ac:spMk id="3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3933197055" sldId="2147483760"/>
              <ac:spMk id="4" creationId="{00000000-0000-0000-0000-000000000000}"/>
            </ac:spMkLst>
          </pc:spChg>
        </pc:sldLayout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215906158" sldId="2147483761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215906158" sldId="2147483761"/>
              <ac:spMk id="3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215906158" sldId="2147483761"/>
              <ac:spMk id="4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215906158" sldId="2147483761"/>
              <ac:spMk id="5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215906158" sldId="2147483761"/>
              <ac:spMk id="6" creationId="{00000000-0000-0000-0000-000000000000}"/>
            </ac:spMkLst>
          </pc:spChg>
        </pc:sldLayout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452847225" sldId="2147483764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52847225" sldId="2147483764"/>
              <ac:spMk id="2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52847225" sldId="2147483764"/>
              <ac:spMk id="3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52847225" sldId="2147483764"/>
              <ac:spMk id="4" creationId="{00000000-0000-0000-0000-000000000000}"/>
            </ac:spMkLst>
          </pc:spChg>
        </pc:sldLayout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4139709510" sldId="2147483765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139709510" sldId="2147483765"/>
              <ac:spMk id="2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139709510" sldId="2147483765"/>
              <ac:spMk id="3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139709510" sldId="2147483765"/>
              <ac:spMk id="4" creationId="{00000000-0000-0000-0000-000000000000}"/>
            </ac:spMkLst>
          </pc:spChg>
        </pc:sldLayoutChg>
        <pc:sldLayoutChg chg="modSp">
          <pc:chgData name="Vipin B" userId="674531c2-723f-4384-a289-7f4088e0cff3" providerId="ADAL" clId="{4CFCA196-94F6-5349-A902-57959FA4CE59}" dt="2023-04-08T05:07:56.271" v="58"/>
          <pc:sldLayoutMkLst>
            <pc:docMk/>
            <pc:sldMasterMk cId="3458241291" sldId="2147483756"/>
            <pc:sldLayoutMk cId="4120993387" sldId="2147483767"/>
          </pc:sldLayoutMkLst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120993387" sldId="2147483767"/>
              <ac:spMk id="2" creationId="{00000000-0000-0000-0000-000000000000}"/>
            </ac:spMkLst>
          </pc:spChg>
          <pc:spChg chg="mod">
            <ac:chgData name="Vipin B" userId="674531c2-723f-4384-a289-7f4088e0cff3" providerId="ADAL" clId="{4CFCA196-94F6-5349-A902-57959FA4CE59}" dt="2023-04-08T05:07:56.271" v="58"/>
            <ac:spMkLst>
              <pc:docMk/>
              <pc:sldMasterMk cId="3458241291" sldId="2147483756"/>
              <pc:sldLayoutMk cId="4120993387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Vipin B" userId="674531c2-723f-4384-a289-7f4088e0cff3" providerId="ADAL" clId="{1652F4F5-6796-AA4B-B552-ABD799741E50}"/>
    <pc:docChg chg="undo custSel addSld delSld modSld sldOrd">
      <pc:chgData name="Vipin B" userId="674531c2-723f-4384-a289-7f4088e0cff3" providerId="ADAL" clId="{1652F4F5-6796-AA4B-B552-ABD799741E50}" dt="2023-04-09T06:58:09.934" v="3034" actId="20577"/>
      <pc:docMkLst>
        <pc:docMk/>
      </pc:docMkLst>
      <pc:sldChg chg="addSp modSp mod modAnim">
        <pc:chgData name="Vipin B" userId="674531c2-723f-4384-a289-7f4088e0cff3" providerId="ADAL" clId="{1652F4F5-6796-AA4B-B552-ABD799741E50}" dt="2023-04-09T03:54:19.049" v="2957" actId="20577"/>
        <pc:sldMkLst>
          <pc:docMk/>
          <pc:sldMk cId="1348907735" sldId="257"/>
        </pc:sldMkLst>
        <pc:spChg chg="add mod">
          <ac:chgData name="Vipin B" userId="674531c2-723f-4384-a289-7f4088e0cff3" providerId="ADAL" clId="{1652F4F5-6796-AA4B-B552-ABD799741E50}" dt="2023-04-09T03:54:19.049" v="2957" actId="20577"/>
          <ac:spMkLst>
            <pc:docMk/>
            <pc:sldMk cId="1348907735" sldId="257"/>
            <ac:spMk id="2" creationId="{DDE99600-EDC2-AFEB-0C1C-15942CD6EAFD}"/>
          </ac:spMkLst>
        </pc:spChg>
        <pc:spChg chg="mod">
          <ac:chgData name="Vipin B" userId="674531c2-723f-4384-a289-7f4088e0cff3" providerId="ADAL" clId="{1652F4F5-6796-AA4B-B552-ABD799741E50}" dt="2023-04-09T03:53:58.953" v="2940" actId="21"/>
          <ac:spMkLst>
            <pc:docMk/>
            <pc:sldMk cId="1348907735" sldId="257"/>
            <ac:spMk id="3" creationId="{00000000-0000-0000-0000-000000000000}"/>
          </ac:spMkLst>
        </pc:spChg>
      </pc:sldChg>
      <pc:sldChg chg="modSp mod">
        <pc:chgData name="Vipin B" userId="674531c2-723f-4384-a289-7f4088e0cff3" providerId="ADAL" clId="{1652F4F5-6796-AA4B-B552-ABD799741E50}" dt="2023-04-09T03:54:31.804" v="2958" actId="11"/>
        <pc:sldMkLst>
          <pc:docMk/>
          <pc:sldMk cId="674253787" sldId="258"/>
        </pc:sldMkLst>
        <pc:spChg chg="mod">
          <ac:chgData name="Vipin B" userId="674531c2-723f-4384-a289-7f4088e0cff3" providerId="ADAL" clId="{1652F4F5-6796-AA4B-B552-ABD799741E50}" dt="2023-04-09T03:54:31.804" v="2958" actId="11"/>
          <ac:spMkLst>
            <pc:docMk/>
            <pc:sldMk cId="674253787" sldId="258"/>
            <ac:spMk id="3" creationId="{00000000-0000-0000-0000-000000000000}"/>
          </ac:spMkLst>
        </pc:spChg>
      </pc:sldChg>
      <pc:sldChg chg="modSp mod">
        <pc:chgData name="Vipin B" userId="674531c2-723f-4384-a289-7f4088e0cff3" providerId="ADAL" clId="{1652F4F5-6796-AA4B-B552-ABD799741E50}" dt="2023-04-09T06:58:09.934" v="3034" actId="20577"/>
        <pc:sldMkLst>
          <pc:docMk/>
          <pc:sldMk cId="3891423391" sldId="259"/>
        </pc:sldMkLst>
        <pc:spChg chg="mod">
          <ac:chgData name="Vipin B" userId="674531c2-723f-4384-a289-7f4088e0cff3" providerId="ADAL" clId="{1652F4F5-6796-AA4B-B552-ABD799741E50}" dt="2023-04-09T06:58:09.934" v="3034" actId="20577"/>
          <ac:spMkLst>
            <pc:docMk/>
            <pc:sldMk cId="3891423391" sldId="259"/>
            <ac:spMk id="3" creationId="{00000000-0000-0000-0000-000000000000}"/>
          </ac:spMkLst>
        </pc:spChg>
      </pc:sldChg>
      <pc:sldChg chg="modSp">
        <pc:chgData name="Vipin B" userId="674531c2-723f-4384-a289-7f4088e0cff3" providerId="ADAL" clId="{1652F4F5-6796-AA4B-B552-ABD799741E50}" dt="2023-04-08T17:25:03.455" v="2639" actId="207"/>
        <pc:sldMkLst>
          <pc:docMk/>
          <pc:sldMk cId="2490542720" sldId="262"/>
        </pc:sldMkLst>
        <pc:spChg chg="mod">
          <ac:chgData name="Vipin B" userId="674531c2-723f-4384-a289-7f4088e0cff3" providerId="ADAL" clId="{1652F4F5-6796-AA4B-B552-ABD799741E50}" dt="2023-04-08T17:25:03.455" v="2639" actId="207"/>
          <ac:spMkLst>
            <pc:docMk/>
            <pc:sldMk cId="2490542720" sldId="262"/>
            <ac:spMk id="3" creationId="{00000000-0000-0000-0000-000000000000}"/>
          </ac:spMkLst>
        </pc:spChg>
      </pc:sldChg>
      <pc:sldChg chg="modSp del mod">
        <pc:chgData name="Vipin B" userId="674531c2-723f-4384-a289-7f4088e0cff3" providerId="ADAL" clId="{1652F4F5-6796-AA4B-B552-ABD799741E50}" dt="2023-04-08T17:31:51.905" v="2705" actId="2696"/>
        <pc:sldMkLst>
          <pc:docMk/>
          <pc:sldMk cId="473142327" sldId="263"/>
        </pc:sldMkLst>
        <pc:spChg chg="mod">
          <ac:chgData name="Vipin B" userId="674531c2-723f-4384-a289-7f4088e0cff3" providerId="ADAL" clId="{1652F4F5-6796-AA4B-B552-ABD799741E50}" dt="2023-04-08T17:31:42.203" v="2704" actId="20577"/>
          <ac:spMkLst>
            <pc:docMk/>
            <pc:sldMk cId="473142327" sldId="263"/>
            <ac:spMk id="3" creationId="{00000000-0000-0000-0000-000000000000}"/>
          </ac:spMkLst>
        </pc:spChg>
      </pc:sldChg>
      <pc:sldChg chg="modSp mod">
        <pc:chgData name="Vipin B" userId="674531c2-723f-4384-a289-7f4088e0cff3" providerId="ADAL" clId="{1652F4F5-6796-AA4B-B552-ABD799741E50}" dt="2023-04-08T17:25:11.669" v="2640" actId="20577"/>
        <pc:sldMkLst>
          <pc:docMk/>
          <pc:sldMk cId="525012911" sldId="264"/>
        </pc:sldMkLst>
        <pc:spChg chg="mod">
          <ac:chgData name="Vipin B" userId="674531c2-723f-4384-a289-7f4088e0cff3" providerId="ADAL" clId="{1652F4F5-6796-AA4B-B552-ABD799741E50}" dt="2023-04-08T17:25:11.669" v="2640" actId="20577"/>
          <ac:spMkLst>
            <pc:docMk/>
            <pc:sldMk cId="525012911" sldId="264"/>
            <ac:spMk id="3" creationId="{00000000-0000-0000-0000-000000000000}"/>
          </ac:spMkLst>
        </pc:spChg>
      </pc:sldChg>
      <pc:sldChg chg="modSp mod">
        <pc:chgData name="Vipin B" userId="674531c2-723f-4384-a289-7f4088e0cff3" providerId="ADAL" clId="{1652F4F5-6796-AA4B-B552-ABD799741E50}" dt="2023-04-09T03:55:50.973" v="3020" actId="20577"/>
        <pc:sldMkLst>
          <pc:docMk/>
          <pc:sldMk cId="1528925076" sldId="265"/>
        </pc:sldMkLst>
        <pc:spChg chg="mod">
          <ac:chgData name="Vipin B" userId="674531c2-723f-4384-a289-7f4088e0cff3" providerId="ADAL" clId="{1652F4F5-6796-AA4B-B552-ABD799741E50}" dt="2023-04-09T03:55:50.973" v="3020" actId="20577"/>
          <ac:spMkLst>
            <pc:docMk/>
            <pc:sldMk cId="1528925076" sldId="265"/>
            <ac:spMk id="3" creationId="{00000000-0000-0000-0000-000000000000}"/>
          </ac:spMkLst>
        </pc:spChg>
      </pc:sldChg>
      <pc:sldChg chg="del">
        <pc:chgData name="Vipin B" userId="674531c2-723f-4384-a289-7f4088e0cff3" providerId="ADAL" clId="{1652F4F5-6796-AA4B-B552-ABD799741E50}" dt="2023-04-08T05:41:00.549" v="0" actId="2696"/>
        <pc:sldMkLst>
          <pc:docMk/>
          <pc:sldMk cId="260982052" sldId="266"/>
        </pc:sldMkLst>
      </pc:sldChg>
      <pc:sldChg chg="modSp del mod">
        <pc:chgData name="Vipin B" userId="674531c2-723f-4384-a289-7f4088e0cff3" providerId="ADAL" clId="{1652F4F5-6796-AA4B-B552-ABD799741E50}" dt="2023-04-08T17:31:54.062" v="2706" actId="2696"/>
        <pc:sldMkLst>
          <pc:docMk/>
          <pc:sldMk cId="359537063" sldId="268"/>
        </pc:sldMkLst>
        <pc:spChg chg="mod">
          <ac:chgData name="Vipin B" userId="674531c2-723f-4384-a289-7f4088e0cff3" providerId="ADAL" clId="{1652F4F5-6796-AA4B-B552-ABD799741E50}" dt="2023-04-08T15:11:35.428" v="1490" actId="20577"/>
          <ac:spMkLst>
            <pc:docMk/>
            <pc:sldMk cId="359537063" sldId="268"/>
            <ac:spMk id="3" creationId="{00000000-0000-0000-0000-000000000000}"/>
          </ac:spMkLst>
        </pc:spChg>
      </pc:sldChg>
      <pc:sldChg chg="del">
        <pc:chgData name="Vipin B" userId="674531c2-723f-4384-a289-7f4088e0cff3" providerId="ADAL" clId="{1652F4F5-6796-AA4B-B552-ABD799741E50}" dt="2023-04-08T05:41:01.931" v="2" actId="2696"/>
        <pc:sldMkLst>
          <pc:docMk/>
          <pc:sldMk cId="3564294274" sldId="270"/>
        </pc:sldMkLst>
      </pc:sldChg>
      <pc:sldChg chg="del">
        <pc:chgData name="Vipin B" userId="674531c2-723f-4384-a289-7f4088e0cff3" providerId="ADAL" clId="{1652F4F5-6796-AA4B-B552-ABD799741E50}" dt="2023-04-08T05:41:02.371" v="3" actId="2696"/>
        <pc:sldMkLst>
          <pc:docMk/>
          <pc:sldMk cId="1272185772" sldId="271"/>
        </pc:sldMkLst>
      </pc:sldChg>
      <pc:sldChg chg="del">
        <pc:chgData name="Vipin B" userId="674531c2-723f-4384-a289-7f4088e0cff3" providerId="ADAL" clId="{1652F4F5-6796-AA4B-B552-ABD799741E50}" dt="2023-04-08T05:41:02.940" v="4" actId="2696"/>
        <pc:sldMkLst>
          <pc:docMk/>
          <pc:sldMk cId="950972779" sldId="272"/>
        </pc:sldMkLst>
      </pc:sldChg>
      <pc:sldChg chg="modSp mod">
        <pc:chgData name="Vipin B" userId="674531c2-723f-4384-a289-7f4088e0cff3" providerId="ADAL" clId="{1652F4F5-6796-AA4B-B552-ABD799741E50}" dt="2023-04-08T17:32:22.406" v="2707" actId="14100"/>
        <pc:sldMkLst>
          <pc:docMk/>
          <pc:sldMk cId="3859727017" sldId="274"/>
        </pc:sldMkLst>
        <pc:spChg chg="mod">
          <ac:chgData name="Vipin B" userId="674531c2-723f-4384-a289-7f4088e0cff3" providerId="ADAL" clId="{1652F4F5-6796-AA4B-B552-ABD799741E50}" dt="2023-04-08T17:32:22.406" v="2707" actId="14100"/>
          <ac:spMkLst>
            <pc:docMk/>
            <pc:sldMk cId="3859727017" sldId="274"/>
            <ac:spMk id="8" creationId="{00000000-0000-0000-0000-000000000000}"/>
          </ac:spMkLst>
        </pc:spChg>
      </pc:sldChg>
      <pc:sldChg chg="modSp mod ord">
        <pc:chgData name="Vipin B" userId="674531c2-723f-4384-a289-7f4088e0cff3" providerId="ADAL" clId="{1652F4F5-6796-AA4B-B552-ABD799741E50}" dt="2023-04-08T17:40:30.680" v="2874" actId="20577"/>
        <pc:sldMkLst>
          <pc:docMk/>
          <pc:sldMk cId="856178594" sldId="275"/>
        </pc:sldMkLst>
        <pc:spChg chg="mod">
          <ac:chgData name="Vipin B" userId="674531c2-723f-4384-a289-7f4088e0cff3" providerId="ADAL" clId="{1652F4F5-6796-AA4B-B552-ABD799741E50}" dt="2023-04-08T17:40:30.680" v="2874" actId="20577"/>
          <ac:spMkLst>
            <pc:docMk/>
            <pc:sldMk cId="856178594" sldId="275"/>
            <ac:spMk id="3" creationId="{00000000-0000-0000-0000-000000000000}"/>
          </ac:spMkLst>
        </pc:spChg>
      </pc:sldChg>
      <pc:sldChg chg="del">
        <pc:chgData name="Vipin B" userId="674531c2-723f-4384-a289-7f4088e0cff3" providerId="ADAL" clId="{1652F4F5-6796-AA4B-B552-ABD799741E50}" dt="2023-04-08T05:41:01.142" v="1" actId="2696"/>
        <pc:sldMkLst>
          <pc:docMk/>
          <pc:sldMk cId="4042100289" sldId="276"/>
        </pc:sldMkLst>
      </pc:sldChg>
      <pc:sldChg chg="del">
        <pc:chgData name="Vipin B" userId="674531c2-723f-4384-a289-7f4088e0cff3" providerId="ADAL" clId="{1652F4F5-6796-AA4B-B552-ABD799741E50}" dt="2023-04-08T05:41:03.544" v="5" actId="2696"/>
        <pc:sldMkLst>
          <pc:docMk/>
          <pc:sldMk cId="3621041513" sldId="277"/>
        </pc:sldMkLst>
      </pc:sldChg>
      <pc:sldChg chg="del">
        <pc:chgData name="Vipin B" userId="674531c2-723f-4384-a289-7f4088e0cff3" providerId="ADAL" clId="{1652F4F5-6796-AA4B-B552-ABD799741E50}" dt="2023-04-08T05:41:19.314" v="8" actId="2696"/>
        <pc:sldMkLst>
          <pc:docMk/>
          <pc:sldMk cId="1663628616" sldId="278"/>
        </pc:sldMkLst>
      </pc:sldChg>
      <pc:sldChg chg="del">
        <pc:chgData name="Vipin B" userId="674531c2-723f-4384-a289-7f4088e0cff3" providerId="ADAL" clId="{1652F4F5-6796-AA4B-B552-ABD799741E50}" dt="2023-04-08T05:41:20.861" v="9" actId="2696"/>
        <pc:sldMkLst>
          <pc:docMk/>
          <pc:sldMk cId="3292558828" sldId="279"/>
        </pc:sldMkLst>
      </pc:sldChg>
      <pc:sldChg chg="modSp mod">
        <pc:chgData name="Vipin B" userId="674531c2-723f-4384-a289-7f4088e0cff3" providerId="ADAL" clId="{1652F4F5-6796-AA4B-B552-ABD799741E50}" dt="2023-04-08T17:39:52.365" v="2870" actId="20577"/>
        <pc:sldMkLst>
          <pc:docMk/>
          <pc:sldMk cId="3996622589" sldId="280"/>
        </pc:sldMkLst>
        <pc:spChg chg="mod">
          <ac:chgData name="Vipin B" userId="674531c2-723f-4384-a289-7f4088e0cff3" providerId="ADAL" clId="{1652F4F5-6796-AA4B-B552-ABD799741E50}" dt="2023-04-08T17:39:52.365" v="2870" actId="20577"/>
          <ac:spMkLst>
            <pc:docMk/>
            <pc:sldMk cId="3996622589" sldId="280"/>
            <ac:spMk id="3" creationId="{00000000-0000-0000-0000-000000000000}"/>
          </ac:spMkLst>
        </pc:spChg>
      </pc:sldChg>
      <pc:sldChg chg="modSp mod">
        <pc:chgData name="Vipin B" userId="674531c2-723f-4384-a289-7f4088e0cff3" providerId="ADAL" clId="{1652F4F5-6796-AA4B-B552-ABD799741E50}" dt="2023-04-08T15:03:45.842" v="1093" actId="1076"/>
        <pc:sldMkLst>
          <pc:docMk/>
          <pc:sldMk cId="596133051" sldId="281"/>
        </pc:sldMkLst>
        <pc:spChg chg="mod">
          <ac:chgData name="Vipin B" userId="674531c2-723f-4384-a289-7f4088e0cff3" providerId="ADAL" clId="{1652F4F5-6796-AA4B-B552-ABD799741E50}" dt="2023-04-08T15:03:33.878" v="1091" actId="20577"/>
          <ac:spMkLst>
            <pc:docMk/>
            <pc:sldMk cId="596133051" sldId="281"/>
            <ac:spMk id="7" creationId="{00000000-0000-0000-0000-000000000000}"/>
          </ac:spMkLst>
        </pc:spChg>
        <pc:graphicFrameChg chg="mod">
          <ac:chgData name="Vipin B" userId="674531c2-723f-4384-a289-7f4088e0cff3" providerId="ADAL" clId="{1652F4F5-6796-AA4B-B552-ABD799741E50}" dt="2023-04-08T15:03:45.842" v="1093" actId="1076"/>
          <ac:graphicFrameMkLst>
            <pc:docMk/>
            <pc:sldMk cId="596133051" sldId="281"/>
            <ac:graphicFrameMk id="4" creationId="{00000000-0000-0000-0000-000000000000}"/>
          </ac:graphicFrameMkLst>
        </pc:graphicFrameChg>
      </pc:sldChg>
      <pc:sldChg chg="modSp new del mod">
        <pc:chgData name="Vipin B" userId="674531c2-723f-4384-a289-7f4088e0cff3" providerId="ADAL" clId="{1652F4F5-6796-AA4B-B552-ABD799741E50}" dt="2023-04-08T15:12:11.379" v="1491" actId="2696"/>
        <pc:sldMkLst>
          <pc:docMk/>
          <pc:sldMk cId="3026065251" sldId="282"/>
        </pc:sldMkLst>
        <pc:spChg chg="mod">
          <ac:chgData name="Vipin B" userId="674531c2-723f-4384-a289-7f4088e0cff3" providerId="ADAL" clId="{1652F4F5-6796-AA4B-B552-ABD799741E50}" dt="2023-04-08T15:10:05.989" v="1481" actId="2711"/>
          <ac:spMkLst>
            <pc:docMk/>
            <pc:sldMk cId="3026065251" sldId="282"/>
            <ac:spMk id="2" creationId="{6A1F0F62-DFF6-B2FF-C272-F767DF890A9F}"/>
          </ac:spMkLst>
        </pc:spChg>
        <pc:spChg chg="mod">
          <ac:chgData name="Vipin B" userId="674531c2-723f-4384-a289-7f4088e0cff3" providerId="ADAL" clId="{1652F4F5-6796-AA4B-B552-ABD799741E50}" dt="2023-04-08T15:09:58.033" v="1480" actId="255"/>
          <ac:spMkLst>
            <pc:docMk/>
            <pc:sldMk cId="3026065251" sldId="282"/>
            <ac:spMk id="3" creationId="{C6ED9B36-DD52-9526-C80E-37F488C62961}"/>
          </ac:spMkLst>
        </pc:spChg>
      </pc:sldChg>
      <pc:sldChg chg="del">
        <pc:chgData name="Vipin B" userId="674531c2-723f-4384-a289-7f4088e0cff3" providerId="ADAL" clId="{1652F4F5-6796-AA4B-B552-ABD799741E50}" dt="2023-04-08T05:41:04.387" v="6" actId="2696"/>
        <pc:sldMkLst>
          <pc:docMk/>
          <pc:sldMk cId="3455530046" sldId="282"/>
        </pc:sldMkLst>
      </pc:sldChg>
      <pc:sldChg chg="modSp new del mod">
        <pc:chgData name="Vipin B" userId="674531c2-723f-4384-a289-7f4088e0cff3" providerId="ADAL" clId="{1652F4F5-6796-AA4B-B552-ABD799741E50}" dt="2023-04-09T06:34:17.933" v="3021" actId="2696"/>
        <pc:sldMkLst>
          <pc:docMk/>
          <pc:sldMk cId="113971353" sldId="283"/>
        </pc:sldMkLst>
        <pc:spChg chg="mod">
          <ac:chgData name="Vipin B" userId="674531c2-723f-4384-a289-7f4088e0cff3" providerId="ADAL" clId="{1652F4F5-6796-AA4B-B552-ABD799741E50}" dt="2023-04-08T16:35:53.869" v="2621" actId="255"/>
          <ac:spMkLst>
            <pc:docMk/>
            <pc:sldMk cId="113971353" sldId="283"/>
            <ac:spMk id="2" creationId="{E871BC36-F653-A80D-84AD-B6531AD4DDBE}"/>
          </ac:spMkLst>
        </pc:spChg>
        <pc:spChg chg="mod">
          <ac:chgData name="Vipin B" userId="674531c2-723f-4384-a289-7f4088e0cff3" providerId="ADAL" clId="{1652F4F5-6796-AA4B-B552-ABD799741E50}" dt="2023-04-08T16:42:04.466" v="2637" actId="255"/>
          <ac:spMkLst>
            <pc:docMk/>
            <pc:sldMk cId="113971353" sldId="283"/>
            <ac:spMk id="3" creationId="{43AA0387-6836-69DF-A55A-1A6E60705292}"/>
          </ac:spMkLst>
        </pc:spChg>
      </pc:sldChg>
      <pc:sldChg chg="del">
        <pc:chgData name="Vipin B" userId="674531c2-723f-4384-a289-7f4088e0cff3" providerId="ADAL" clId="{1652F4F5-6796-AA4B-B552-ABD799741E50}" dt="2023-04-08T05:41:04.983" v="7" actId="2696"/>
        <pc:sldMkLst>
          <pc:docMk/>
          <pc:sldMk cId="2693057123" sldId="283"/>
        </pc:sldMkLst>
      </pc:sldChg>
      <pc:sldChg chg="del">
        <pc:chgData name="Vipin B" userId="674531c2-723f-4384-a289-7f4088e0cff3" providerId="ADAL" clId="{1652F4F5-6796-AA4B-B552-ABD799741E50}" dt="2023-04-08T05:41:23.882" v="10" actId="2696"/>
        <pc:sldMkLst>
          <pc:docMk/>
          <pc:sldMk cId="803179021" sldId="284"/>
        </pc:sldMkLst>
      </pc:sldChg>
      <pc:sldChg chg="addSp delSp modSp new del mod">
        <pc:chgData name="Vipin B" userId="674531c2-723f-4384-a289-7f4088e0cff3" providerId="ADAL" clId="{1652F4F5-6796-AA4B-B552-ABD799741E50}" dt="2023-04-09T06:34:17.933" v="3021" actId="2696"/>
        <pc:sldMkLst>
          <pc:docMk/>
          <pc:sldMk cId="3987101386" sldId="284"/>
        </pc:sldMkLst>
        <pc:spChg chg="mod">
          <ac:chgData name="Vipin B" userId="674531c2-723f-4384-a289-7f4088e0cff3" providerId="ADAL" clId="{1652F4F5-6796-AA4B-B552-ABD799741E50}" dt="2023-04-08T16:41:43.468" v="2636" actId="2711"/>
          <ac:spMkLst>
            <pc:docMk/>
            <pc:sldMk cId="3987101386" sldId="284"/>
            <ac:spMk id="2" creationId="{A0BC7CB1-EDDD-2927-384F-2B0B196AE1D5}"/>
          </ac:spMkLst>
        </pc:spChg>
        <pc:spChg chg="del">
          <ac:chgData name="Vipin B" userId="674531c2-723f-4384-a289-7f4088e0cff3" providerId="ADAL" clId="{1652F4F5-6796-AA4B-B552-ABD799741E50}" dt="2023-04-08T14:46:34.242" v="886" actId="3680"/>
          <ac:spMkLst>
            <pc:docMk/>
            <pc:sldMk cId="3987101386" sldId="284"/>
            <ac:spMk id="3" creationId="{9C3EBA6B-4AAC-BC1B-B9E3-B709F0671F79}"/>
          </ac:spMkLst>
        </pc:spChg>
        <pc:graphicFrameChg chg="add mod ord modGraphic">
          <ac:chgData name="Vipin B" userId="674531c2-723f-4384-a289-7f4088e0cff3" providerId="ADAL" clId="{1652F4F5-6796-AA4B-B552-ABD799741E50}" dt="2023-04-08T14:53:39.359" v="1068" actId="20577"/>
          <ac:graphicFrameMkLst>
            <pc:docMk/>
            <pc:sldMk cId="3987101386" sldId="284"/>
            <ac:graphicFrameMk id="4" creationId="{78C3353E-58B7-694F-A86E-CEC5E414C77F}"/>
          </ac:graphicFrameMkLst>
        </pc:graphicFrameChg>
      </pc:sldChg>
      <pc:sldChg chg="del">
        <pc:chgData name="Vipin B" userId="674531c2-723f-4384-a289-7f4088e0cff3" providerId="ADAL" clId="{1652F4F5-6796-AA4B-B552-ABD799741E50}" dt="2023-04-08T05:41:24.562" v="11" actId="2696"/>
        <pc:sldMkLst>
          <pc:docMk/>
          <pc:sldMk cId="1395365314" sldId="285"/>
        </pc:sldMkLst>
      </pc:sldChg>
      <pc:sldChg chg="addSp modSp new mod">
        <pc:chgData name="Vipin B" userId="674531c2-723f-4384-a289-7f4088e0cff3" providerId="ADAL" clId="{1652F4F5-6796-AA4B-B552-ABD799741E50}" dt="2023-04-09T03:53:51.421" v="2939" actId="255"/>
        <pc:sldMkLst>
          <pc:docMk/>
          <pc:sldMk cId="4188719205" sldId="285"/>
        </pc:sldMkLst>
        <pc:spChg chg="mod">
          <ac:chgData name="Vipin B" userId="674531c2-723f-4384-a289-7f4088e0cff3" providerId="ADAL" clId="{1652F4F5-6796-AA4B-B552-ABD799741E50}" dt="2023-04-09T03:53:51.421" v="2939" actId="255"/>
          <ac:spMkLst>
            <pc:docMk/>
            <pc:sldMk cId="4188719205" sldId="285"/>
            <ac:spMk id="2" creationId="{126E8790-6B9E-5345-17BF-C134BE8F967B}"/>
          </ac:spMkLst>
        </pc:spChg>
        <pc:spChg chg="mod">
          <ac:chgData name="Vipin B" userId="674531c2-723f-4384-a289-7f4088e0cff3" providerId="ADAL" clId="{1652F4F5-6796-AA4B-B552-ABD799741E50}" dt="2023-04-08T16:19:11.315" v="1901" actId="20577"/>
          <ac:spMkLst>
            <pc:docMk/>
            <pc:sldMk cId="4188719205" sldId="285"/>
            <ac:spMk id="3" creationId="{A8432100-CA67-E85F-5488-3F6AC426C8FC}"/>
          </ac:spMkLst>
        </pc:spChg>
        <pc:spChg chg="add mod">
          <ac:chgData name="Vipin B" userId="674531c2-723f-4384-a289-7f4088e0cff3" providerId="ADAL" clId="{1652F4F5-6796-AA4B-B552-ABD799741E50}" dt="2023-04-08T16:18:13.257" v="1867" actId="20577"/>
          <ac:spMkLst>
            <pc:docMk/>
            <pc:sldMk cId="4188719205" sldId="285"/>
            <ac:spMk id="4" creationId="{7B286FD3-E158-93B0-239B-F5437C30BCEC}"/>
          </ac:spMkLst>
        </pc:spChg>
        <pc:spChg chg="add mod">
          <ac:chgData name="Vipin B" userId="674531c2-723f-4384-a289-7f4088e0cff3" providerId="ADAL" clId="{1652F4F5-6796-AA4B-B552-ABD799741E50}" dt="2023-04-08T16:18:13.730" v="1868" actId="1076"/>
          <ac:spMkLst>
            <pc:docMk/>
            <pc:sldMk cId="4188719205" sldId="285"/>
            <ac:spMk id="5" creationId="{A018FEEE-57FA-865A-707E-DE1527857626}"/>
          </ac:spMkLst>
        </pc:spChg>
        <pc:spChg chg="add mod">
          <ac:chgData name="Vipin B" userId="674531c2-723f-4384-a289-7f4088e0cff3" providerId="ADAL" clId="{1652F4F5-6796-AA4B-B552-ABD799741E50}" dt="2023-04-08T16:16:43.237" v="1825" actId="20577"/>
          <ac:spMkLst>
            <pc:docMk/>
            <pc:sldMk cId="4188719205" sldId="285"/>
            <ac:spMk id="8" creationId="{FEC053EC-EA09-C1B3-7624-E0C8F3D86C38}"/>
          </ac:spMkLst>
        </pc:spChg>
        <pc:spChg chg="add mod">
          <ac:chgData name="Vipin B" userId="674531c2-723f-4384-a289-7f4088e0cff3" providerId="ADAL" clId="{1652F4F5-6796-AA4B-B552-ABD799741E50}" dt="2023-04-08T16:18:29.758" v="1880" actId="1076"/>
          <ac:spMkLst>
            <pc:docMk/>
            <pc:sldMk cId="4188719205" sldId="285"/>
            <ac:spMk id="9" creationId="{7F588708-37CA-B59E-5A6A-6DF7259C58E3}"/>
          </ac:spMkLst>
        </pc:spChg>
        <pc:cxnChg chg="add mod">
          <ac:chgData name="Vipin B" userId="674531c2-723f-4384-a289-7f4088e0cff3" providerId="ADAL" clId="{1652F4F5-6796-AA4B-B552-ABD799741E50}" dt="2023-04-08T16:18:13.730" v="1868" actId="1076"/>
          <ac:cxnSpMkLst>
            <pc:docMk/>
            <pc:sldMk cId="4188719205" sldId="285"/>
            <ac:cxnSpMk id="7" creationId="{E8A8395D-E374-083B-90CB-A161D3EC9A0A}"/>
          </ac:cxnSpMkLst>
        </pc:cxnChg>
      </pc:sldChg>
      <pc:sldChg chg="modSp new del mod ord">
        <pc:chgData name="Vipin B" userId="674531c2-723f-4384-a289-7f4088e0cff3" providerId="ADAL" clId="{1652F4F5-6796-AA4B-B552-ABD799741E50}" dt="2023-04-09T06:34:17.933" v="3021" actId="2696"/>
        <pc:sldMkLst>
          <pc:docMk/>
          <pc:sldMk cId="187572447" sldId="286"/>
        </pc:sldMkLst>
        <pc:spChg chg="mod">
          <ac:chgData name="Vipin B" userId="674531c2-723f-4384-a289-7f4088e0cff3" providerId="ADAL" clId="{1652F4F5-6796-AA4B-B552-ABD799741E50}" dt="2023-04-08T16:40:58.812" v="2631" actId="20577"/>
          <ac:spMkLst>
            <pc:docMk/>
            <pc:sldMk cId="187572447" sldId="286"/>
            <ac:spMk id="2" creationId="{41107326-8501-ED85-D19E-C70136A4EFD5}"/>
          </ac:spMkLst>
        </pc:spChg>
        <pc:spChg chg="mod">
          <ac:chgData name="Vipin B" userId="674531c2-723f-4384-a289-7f4088e0cff3" providerId="ADAL" clId="{1652F4F5-6796-AA4B-B552-ABD799741E50}" dt="2023-04-08T16:41:31.292" v="2635" actId="20577"/>
          <ac:spMkLst>
            <pc:docMk/>
            <pc:sldMk cId="187572447" sldId="286"/>
            <ac:spMk id="3" creationId="{803C1B45-14DD-8CE1-0ACA-AFCD067A7861}"/>
          </ac:spMkLst>
        </pc:spChg>
      </pc:sldChg>
      <pc:sldChg chg="del">
        <pc:chgData name="Vipin B" userId="674531c2-723f-4384-a289-7f4088e0cff3" providerId="ADAL" clId="{1652F4F5-6796-AA4B-B552-ABD799741E50}" dt="2023-04-08T05:41:25.697" v="12" actId="2696"/>
        <pc:sldMkLst>
          <pc:docMk/>
          <pc:sldMk cId="528243835" sldId="286"/>
        </pc:sldMkLst>
      </pc:sldChg>
      <pc:sldChg chg="del">
        <pc:chgData name="Vipin B" userId="674531c2-723f-4384-a289-7f4088e0cff3" providerId="ADAL" clId="{1652F4F5-6796-AA4B-B552-ABD799741E50}" dt="2023-04-08T05:41:27.228" v="13" actId="2696"/>
        <pc:sldMkLst>
          <pc:docMk/>
          <pc:sldMk cId="34414173" sldId="287"/>
        </pc:sldMkLst>
      </pc:sldChg>
      <pc:sldChg chg="modSp new mod">
        <pc:chgData name="Vipin B" userId="674531c2-723f-4384-a289-7f4088e0cff3" providerId="ADAL" clId="{1652F4F5-6796-AA4B-B552-ABD799741E50}" dt="2023-04-09T03:53:44.564" v="2938"/>
        <pc:sldMkLst>
          <pc:docMk/>
          <pc:sldMk cId="2393383652" sldId="287"/>
        </pc:sldMkLst>
        <pc:spChg chg="mod">
          <ac:chgData name="Vipin B" userId="674531c2-723f-4384-a289-7f4088e0cff3" providerId="ADAL" clId="{1652F4F5-6796-AA4B-B552-ABD799741E50}" dt="2023-04-09T03:53:44.564" v="2938"/>
          <ac:spMkLst>
            <pc:docMk/>
            <pc:sldMk cId="2393383652" sldId="287"/>
            <ac:spMk id="2" creationId="{C7019117-3654-1C50-D3A8-0760778E2F17}"/>
          </ac:spMkLst>
        </pc:spChg>
        <pc:spChg chg="mod">
          <ac:chgData name="Vipin B" userId="674531c2-723f-4384-a289-7f4088e0cff3" providerId="ADAL" clId="{1652F4F5-6796-AA4B-B552-ABD799741E50}" dt="2023-04-09T03:52:19.102" v="2934" actId="5793"/>
          <ac:spMkLst>
            <pc:docMk/>
            <pc:sldMk cId="2393383652" sldId="287"/>
            <ac:spMk id="3" creationId="{B504136A-505A-3CEB-B12E-0C3061BA751B}"/>
          </ac:spMkLst>
        </pc:spChg>
      </pc:sldChg>
      <pc:sldChg chg="del">
        <pc:chgData name="Vipin B" userId="674531c2-723f-4384-a289-7f4088e0cff3" providerId="ADAL" clId="{1652F4F5-6796-AA4B-B552-ABD799741E50}" dt="2023-04-08T05:41:28.121" v="14" actId="2696"/>
        <pc:sldMkLst>
          <pc:docMk/>
          <pc:sldMk cId="2227851079" sldId="288"/>
        </pc:sldMkLst>
      </pc:sldChg>
      <pc:sldChg chg="del">
        <pc:chgData name="Vipin B" userId="674531c2-723f-4384-a289-7f4088e0cff3" providerId="ADAL" clId="{1652F4F5-6796-AA4B-B552-ABD799741E50}" dt="2023-04-08T05:41:29.206" v="15" actId="2696"/>
        <pc:sldMkLst>
          <pc:docMk/>
          <pc:sldMk cId="4253666311" sldId="289"/>
        </pc:sldMkLst>
      </pc:sldChg>
      <pc:sldChg chg="del">
        <pc:chgData name="Vipin B" userId="674531c2-723f-4384-a289-7f4088e0cff3" providerId="ADAL" clId="{1652F4F5-6796-AA4B-B552-ABD799741E50}" dt="2023-04-08T05:41:30.043" v="16" actId="2696"/>
        <pc:sldMkLst>
          <pc:docMk/>
          <pc:sldMk cId="1980765598" sldId="290"/>
        </pc:sldMkLst>
      </pc:sldChg>
      <pc:sldChg chg="del">
        <pc:chgData name="Vipin B" userId="674531c2-723f-4384-a289-7f4088e0cff3" providerId="ADAL" clId="{1652F4F5-6796-AA4B-B552-ABD799741E50}" dt="2023-04-08T05:41:31.116" v="17" actId="2696"/>
        <pc:sldMkLst>
          <pc:docMk/>
          <pc:sldMk cId="2683729401" sldId="291"/>
        </pc:sldMkLst>
      </pc:sldChg>
      <pc:sldChg chg="del">
        <pc:chgData name="Vipin B" userId="674531c2-723f-4384-a289-7f4088e0cff3" providerId="ADAL" clId="{1652F4F5-6796-AA4B-B552-ABD799741E50}" dt="2023-04-08T05:41:50.586" v="18" actId="2696"/>
        <pc:sldMkLst>
          <pc:docMk/>
          <pc:sldMk cId="2039157863" sldId="292"/>
        </pc:sldMkLst>
      </pc:sldChg>
      <pc:sldChg chg="del">
        <pc:chgData name="Vipin B" userId="674531c2-723f-4384-a289-7f4088e0cff3" providerId="ADAL" clId="{1652F4F5-6796-AA4B-B552-ABD799741E50}" dt="2023-04-08T05:41:54.369" v="24" actId="2696"/>
        <pc:sldMkLst>
          <pc:docMk/>
          <pc:sldMk cId="1487259321" sldId="293"/>
        </pc:sldMkLst>
      </pc:sldChg>
      <pc:sldChg chg="del">
        <pc:chgData name="Vipin B" userId="674531c2-723f-4384-a289-7f4088e0cff3" providerId="ADAL" clId="{1652F4F5-6796-AA4B-B552-ABD799741E50}" dt="2023-04-08T05:41:54.946" v="25" actId="2696"/>
        <pc:sldMkLst>
          <pc:docMk/>
          <pc:sldMk cId="3421219605" sldId="294"/>
        </pc:sldMkLst>
      </pc:sldChg>
      <pc:sldChg chg="del">
        <pc:chgData name="Vipin B" userId="674531c2-723f-4384-a289-7f4088e0cff3" providerId="ADAL" clId="{1652F4F5-6796-AA4B-B552-ABD799741E50}" dt="2023-04-08T05:41:55.712" v="26" actId="2696"/>
        <pc:sldMkLst>
          <pc:docMk/>
          <pc:sldMk cId="3574749178" sldId="295"/>
        </pc:sldMkLst>
      </pc:sldChg>
      <pc:sldChg chg="del">
        <pc:chgData name="Vipin B" userId="674531c2-723f-4384-a289-7f4088e0cff3" providerId="ADAL" clId="{1652F4F5-6796-AA4B-B552-ABD799741E50}" dt="2023-04-08T05:41:56.421" v="27" actId="2696"/>
        <pc:sldMkLst>
          <pc:docMk/>
          <pc:sldMk cId="2520005114" sldId="296"/>
        </pc:sldMkLst>
      </pc:sldChg>
      <pc:sldChg chg="del">
        <pc:chgData name="Vipin B" userId="674531c2-723f-4384-a289-7f4088e0cff3" providerId="ADAL" clId="{1652F4F5-6796-AA4B-B552-ABD799741E50}" dt="2023-04-08T05:41:57.496" v="28" actId="2696"/>
        <pc:sldMkLst>
          <pc:docMk/>
          <pc:sldMk cId="1795321965" sldId="297"/>
        </pc:sldMkLst>
      </pc:sldChg>
      <pc:sldChg chg="del">
        <pc:chgData name="Vipin B" userId="674531c2-723f-4384-a289-7f4088e0cff3" providerId="ADAL" clId="{1652F4F5-6796-AA4B-B552-ABD799741E50}" dt="2023-04-08T05:41:58.176" v="29" actId="2696"/>
        <pc:sldMkLst>
          <pc:docMk/>
          <pc:sldMk cId="1662635956" sldId="298"/>
        </pc:sldMkLst>
      </pc:sldChg>
      <pc:sldChg chg="del">
        <pc:chgData name="Vipin B" userId="674531c2-723f-4384-a289-7f4088e0cff3" providerId="ADAL" clId="{1652F4F5-6796-AA4B-B552-ABD799741E50}" dt="2023-04-08T05:41:59.574" v="30" actId="2696"/>
        <pc:sldMkLst>
          <pc:docMk/>
          <pc:sldMk cId="892565386" sldId="299"/>
        </pc:sldMkLst>
      </pc:sldChg>
      <pc:sldChg chg="del">
        <pc:chgData name="Vipin B" userId="674531c2-723f-4384-a289-7f4088e0cff3" providerId="ADAL" clId="{1652F4F5-6796-AA4B-B552-ABD799741E50}" dt="2023-04-08T05:42:04.540" v="31" actId="2696"/>
        <pc:sldMkLst>
          <pc:docMk/>
          <pc:sldMk cId="4117304723" sldId="300"/>
        </pc:sldMkLst>
      </pc:sldChg>
      <pc:sldChg chg="del">
        <pc:chgData name="Vipin B" userId="674531c2-723f-4384-a289-7f4088e0cff3" providerId="ADAL" clId="{1652F4F5-6796-AA4B-B552-ABD799741E50}" dt="2023-04-08T05:41:51.990" v="20" actId="2696"/>
        <pc:sldMkLst>
          <pc:docMk/>
          <pc:sldMk cId="2717924257" sldId="301"/>
        </pc:sldMkLst>
      </pc:sldChg>
      <pc:sldChg chg="del">
        <pc:chgData name="Vipin B" userId="674531c2-723f-4384-a289-7f4088e0cff3" providerId="ADAL" clId="{1652F4F5-6796-AA4B-B552-ABD799741E50}" dt="2023-04-08T05:41:51.284" v="19" actId="2696"/>
        <pc:sldMkLst>
          <pc:docMk/>
          <pc:sldMk cId="2376872693" sldId="302"/>
        </pc:sldMkLst>
      </pc:sldChg>
      <pc:sldChg chg="del">
        <pc:chgData name="Vipin B" userId="674531c2-723f-4384-a289-7f4088e0cff3" providerId="ADAL" clId="{1652F4F5-6796-AA4B-B552-ABD799741E50}" dt="2023-04-08T05:41:53.134" v="22" actId="2696"/>
        <pc:sldMkLst>
          <pc:docMk/>
          <pc:sldMk cId="2161145459" sldId="303"/>
        </pc:sldMkLst>
      </pc:sldChg>
      <pc:sldChg chg="del">
        <pc:chgData name="Vipin B" userId="674531c2-723f-4384-a289-7f4088e0cff3" providerId="ADAL" clId="{1652F4F5-6796-AA4B-B552-ABD799741E50}" dt="2023-04-08T05:41:53.651" v="23" actId="2696"/>
        <pc:sldMkLst>
          <pc:docMk/>
          <pc:sldMk cId="4259268549" sldId="304"/>
        </pc:sldMkLst>
      </pc:sldChg>
      <pc:sldChg chg="del">
        <pc:chgData name="Vipin B" userId="674531c2-723f-4384-a289-7f4088e0cff3" providerId="ADAL" clId="{1652F4F5-6796-AA4B-B552-ABD799741E50}" dt="2023-04-08T05:41:52.604" v="21" actId="2696"/>
        <pc:sldMkLst>
          <pc:docMk/>
          <pc:sldMk cId="3597932539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1C4BB-64C3-4529-AB6D-85B42589B4B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36A-4F31-4B57-9B22-019AE281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D36A-4F31-4B57-9B22-019AE281B6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FCA2-99BD-464A-9633-02D63170566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A47B-AC59-4832-8B16-1DEAA619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methods for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7924800" cy="17526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Vipin B</a:t>
            </a:r>
          </a:p>
        </p:txBody>
      </p:sp>
    </p:spTree>
    <p:extLst>
      <p:ext uri="{BB962C8B-B14F-4D97-AF65-F5344CB8AC3E}">
        <p14:creationId xmlns:p14="http://schemas.microsoft.com/office/powerpoint/2010/main" val="32766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197"/>
            <a:ext cx="8229600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JOBCO Problem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133600" y="9906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Maximize z = 3x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+2x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Subject to 2x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8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+ 3x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8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/>
              <a:t>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0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248400" y="3886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66874"/>
              </p:ext>
            </p:extLst>
          </p:nvPr>
        </p:nvGraphicFramePr>
        <p:xfrm>
          <a:off x="1981200" y="2941354"/>
          <a:ext cx="3886200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428665" imgH="3438521" progId="AcroExch.Document.DC">
                  <p:embed/>
                </p:oleObj>
              </mc:Choice>
              <mc:Fallback>
                <p:oleObj name="Acrobat Document" r:id="rId3" imgW="3428665" imgH="3438521" progId="AcroExch.Document.DC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41354"/>
                        <a:ext cx="3886200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56498"/>
              </p:ext>
            </p:extLst>
          </p:nvPr>
        </p:nvGraphicFramePr>
        <p:xfrm>
          <a:off x="6096000" y="2960688"/>
          <a:ext cx="3886200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428665" imgH="3438521" progId="AcroExch.Document.DC">
                  <p:embed/>
                </p:oleObj>
              </mc:Choice>
              <mc:Fallback>
                <p:oleObj name="Acrobat Document" r:id="rId5" imgW="3428665" imgH="3438521" progId="AcroExch.Document.DC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60688"/>
                        <a:ext cx="3886200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36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29421"/>
              </p:ext>
            </p:extLst>
          </p:nvPr>
        </p:nvGraphicFramePr>
        <p:xfrm>
          <a:off x="3886200" y="1206923"/>
          <a:ext cx="4724400" cy="475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428665" imgH="3447948" progId="AcroExch.Document.DC">
                  <p:embed/>
                </p:oleObj>
              </mc:Choice>
              <mc:Fallback>
                <p:oleObj name="Acrobat Document" r:id="rId2" imgW="3428665" imgH="3447948" progId="AcroExch.Document.DC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6200" y="1206923"/>
                        <a:ext cx="4724400" cy="4750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6019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 = 3.2, x</a:t>
            </a:r>
            <a:r>
              <a:rPr lang="en-US" baseline="-25000"/>
              <a:t>2</a:t>
            </a:r>
            <a:r>
              <a:rPr lang="en-US"/>
              <a:t> = 1.6), z= 12.8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228601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to the JOBCO Problem</a:t>
            </a:r>
          </a:p>
        </p:txBody>
      </p:sp>
    </p:spTree>
    <p:extLst>
      <p:ext uri="{BB962C8B-B14F-4D97-AF65-F5344CB8AC3E}">
        <p14:creationId xmlns:p14="http://schemas.microsoft.com/office/powerpoint/2010/main" val="291123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304801"/>
            <a:ext cx="937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JOBCO: An Increase in the Machine Available Hours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454308"/>
              </p:ext>
            </p:extLst>
          </p:nvPr>
        </p:nvGraphicFramePr>
        <p:xfrm>
          <a:off x="3124200" y="1600200"/>
          <a:ext cx="3695700" cy="370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428665" imgH="3438521" progId="AcroExch.Document.DC">
                  <p:embed/>
                </p:oleObj>
              </mc:Choice>
              <mc:Fallback>
                <p:oleObj name="Acrobat Document" r:id="rId2" imgW="3428665" imgH="3438521" progId="AcroExch.Document.DC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1600200"/>
                        <a:ext cx="3695700" cy="3705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562601"/>
            <a:ext cx="11201400" cy="121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Rate of revenue change due to increase in machine capacity by 1 hour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= (14.2-12.8)/1=$1.4, is the shadow price or dual price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Similar analysis will yield the shadow price of M2 = $0.2</a:t>
            </a:r>
          </a:p>
        </p:txBody>
      </p:sp>
    </p:spTree>
    <p:extLst>
      <p:ext uri="{BB962C8B-B14F-4D97-AF65-F5344CB8AC3E}">
        <p14:creationId xmlns:p14="http://schemas.microsoft.com/office/powerpoint/2010/main" val="38597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range of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Range of the limit of Machine 1 capacity for which the shadow (dual) price remains the same: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 of M1 capacity corresponding to ( 8,0)  = 16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 of M1 capacity corresponding to ( 0, 2.67) = 2.67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Hence, range= 2.67 hours 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M1Capacity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hours</a:t>
            </a:r>
          </a:p>
          <a:p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M2, the dual price $0.2 and is valid for the range corresponding to (0,4) = 4 and (8,0) = 24</a:t>
            </a:r>
          </a:p>
          <a:p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M2,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 hours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M2 Capacity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 hours</a:t>
            </a:r>
          </a:p>
          <a:p>
            <a:endParaRPr lang="en-US" sz="24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2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Optimality Range: Revenue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124795"/>
              </p:ext>
            </p:extLst>
          </p:nvPr>
        </p:nvGraphicFramePr>
        <p:xfrm>
          <a:off x="1104900" y="1284288"/>
          <a:ext cx="5143500" cy="515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428665" imgH="3438521" progId="AcroExch.Document.DC">
                  <p:embed/>
                </p:oleObj>
              </mc:Choice>
              <mc:Fallback>
                <p:oleObj name="Acrobat Document" r:id="rId2" imgW="3428665" imgH="3438521" progId="AcroExch.Document.DC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4900" y="1284288"/>
                        <a:ext cx="5143500" cy="5157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8400" y="2057400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</a:t>
            </a:r>
            <a:r>
              <a:rPr lang="en-US" sz="2400" baseline="-25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≤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       (1)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Range of c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fix c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evaluate  eq: (1)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0.667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 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endParaRPr lang="en-US" sz="24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Range of c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fix c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evaluate  eq: (1)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≤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3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Some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JOBCO can increase the capacity of both machines, which machine should be preferred first?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it advised to increase the capacities of Machines 1 and 2 at the cost of $1/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capacity of the Machine 1 is increased from 8 hrs. to 13 hrs., how will it impact the revenue?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unit revenues for product 1 and 2 are changed to $3.5 and $2.5, will the current optimum remain same?</a:t>
            </a:r>
          </a:p>
        </p:txBody>
      </p:sp>
    </p:spTree>
    <p:extLst>
      <p:ext uri="{BB962C8B-B14F-4D97-AF65-F5344CB8AC3E}">
        <p14:creationId xmlns:p14="http://schemas.microsoft.com/office/powerpoint/2010/main" val="85617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9117-3654-1C50-D3A8-0760778E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 (OR)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136A-505A-3CEB-B12E-0C3061BA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 aims to provide a framework to model complex decision-making problems and investigates methods for </a:t>
            </a:r>
            <a:r>
              <a:rPr lang="en-IN" sz="2400" b="0" i="0" u="none" strike="noStrike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solving them. </a:t>
            </a:r>
          </a:p>
          <a:p>
            <a:pPr marL="0" indent="0">
              <a:buNone/>
            </a:pPr>
            <a:endParaRPr lang="en-IN" sz="24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solution techniques include mathematical optimization, simulation, queuing theory, Markov decision processes, and data analysis, all of which use mathematical models to describe the system.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790-6B9E-5345-17BF-C134BE8F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 (OR)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2100-CA67-E85F-5488-3F6AC42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Initiated in world war II for scientifically based decisions regarding best utilization of war materials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then, the tools have been used to improve the efficiency and productivity in the civilian sector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OR modeling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B286FD3-E158-93B0-239B-F5437C30BCEC}"/>
              </a:ext>
            </a:extLst>
          </p:cNvPr>
          <p:cNvSpPr/>
          <p:nvPr/>
        </p:nvSpPr>
        <p:spPr>
          <a:xfrm>
            <a:off x="3791712" y="3230880"/>
            <a:ext cx="4315968" cy="2852928"/>
          </a:xfrm>
          <a:custGeom>
            <a:avLst/>
            <a:gdLst>
              <a:gd name="connsiteX0" fmla="*/ 146304 w 4315968"/>
              <a:gd name="connsiteY0" fmla="*/ 975360 h 2852928"/>
              <a:gd name="connsiteX1" fmla="*/ 219456 w 4315968"/>
              <a:gd name="connsiteY1" fmla="*/ 573024 h 2852928"/>
              <a:gd name="connsiteX2" fmla="*/ 316992 w 4315968"/>
              <a:gd name="connsiteY2" fmla="*/ 402336 h 2852928"/>
              <a:gd name="connsiteX3" fmla="*/ 402336 w 4315968"/>
              <a:gd name="connsiteY3" fmla="*/ 268224 h 2852928"/>
              <a:gd name="connsiteX4" fmla="*/ 499872 w 4315968"/>
              <a:gd name="connsiteY4" fmla="*/ 170688 h 2852928"/>
              <a:gd name="connsiteX5" fmla="*/ 670560 w 4315968"/>
              <a:gd name="connsiteY5" fmla="*/ 60960 h 2852928"/>
              <a:gd name="connsiteX6" fmla="*/ 731520 w 4315968"/>
              <a:gd name="connsiteY6" fmla="*/ 36576 h 2852928"/>
              <a:gd name="connsiteX7" fmla="*/ 975360 w 4315968"/>
              <a:gd name="connsiteY7" fmla="*/ 0 h 2852928"/>
              <a:gd name="connsiteX8" fmla="*/ 1341120 w 4315968"/>
              <a:gd name="connsiteY8" fmla="*/ 24384 h 2852928"/>
              <a:gd name="connsiteX9" fmla="*/ 1865376 w 4315968"/>
              <a:gd name="connsiteY9" fmla="*/ 170688 h 2852928"/>
              <a:gd name="connsiteX10" fmla="*/ 2511552 w 4315968"/>
              <a:gd name="connsiteY10" fmla="*/ 451104 h 2852928"/>
              <a:gd name="connsiteX11" fmla="*/ 2767584 w 4315968"/>
              <a:gd name="connsiteY11" fmla="*/ 573024 h 2852928"/>
              <a:gd name="connsiteX12" fmla="*/ 3499104 w 4315968"/>
              <a:gd name="connsiteY12" fmla="*/ 585216 h 2852928"/>
              <a:gd name="connsiteX13" fmla="*/ 3633216 w 4315968"/>
              <a:gd name="connsiteY13" fmla="*/ 621792 h 2852928"/>
              <a:gd name="connsiteX14" fmla="*/ 3803904 w 4315968"/>
              <a:gd name="connsiteY14" fmla="*/ 694944 h 2852928"/>
              <a:gd name="connsiteX15" fmla="*/ 3889248 w 4315968"/>
              <a:gd name="connsiteY15" fmla="*/ 731520 h 2852928"/>
              <a:gd name="connsiteX16" fmla="*/ 4096512 w 4315968"/>
              <a:gd name="connsiteY16" fmla="*/ 841248 h 2852928"/>
              <a:gd name="connsiteX17" fmla="*/ 4169664 w 4315968"/>
              <a:gd name="connsiteY17" fmla="*/ 914400 h 2852928"/>
              <a:gd name="connsiteX18" fmla="*/ 4206240 w 4315968"/>
              <a:gd name="connsiteY18" fmla="*/ 987552 h 2852928"/>
              <a:gd name="connsiteX19" fmla="*/ 4230624 w 4315968"/>
              <a:gd name="connsiteY19" fmla="*/ 1024128 h 2852928"/>
              <a:gd name="connsiteX20" fmla="*/ 4242816 w 4315968"/>
              <a:gd name="connsiteY20" fmla="*/ 1072896 h 2852928"/>
              <a:gd name="connsiteX21" fmla="*/ 4279392 w 4315968"/>
              <a:gd name="connsiteY21" fmla="*/ 1146048 h 2852928"/>
              <a:gd name="connsiteX22" fmla="*/ 4303776 w 4315968"/>
              <a:gd name="connsiteY22" fmla="*/ 1280160 h 2852928"/>
              <a:gd name="connsiteX23" fmla="*/ 4315968 w 4315968"/>
              <a:gd name="connsiteY23" fmla="*/ 1341120 h 2852928"/>
              <a:gd name="connsiteX24" fmla="*/ 4303776 w 4315968"/>
              <a:gd name="connsiteY24" fmla="*/ 1670304 h 2852928"/>
              <a:gd name="connsiteX25" fmla="*/ 4291584 w 4315968"/>
              <a:gd name="connsiteY25" fmla="*/ 1731264 h 2852928"/>
              <a:gd name="connsiteX26" fmla="*/ 4218432 w 4315968"/>
              <a:gd name="connsiteY26" fmla="*/ 1901952 h 2852928"/>
              <a:gd name="connsiteX27" fmla="*/ 4181856 w 4315968"/>
              <a:gd name="connsiteY27" fmla="*/ 1962912 h 2852928"/>
              <a:gd name="connsiteX28" fmla="*/ 4096512 w 4315968"/>
              <a:gd name="connsiteY28" fmla="*/ 2072640 h 2852928"/>
              <a:gd name="connsiteX29" fmla="*/ 3998976 w 4315968"/>
              <a:gd name="connsiteY29" fmla="*/ 2231136 h 2852928"/>
              <a:gd name="connsiteX30" fmla="*/ 3938016 w 4315968"/>
              <a:gd name="connsiteY30" fmla="*/ 2328672 h 2852928"/>
              <a:gd name="connsiteX31" fmla="*/ 3864864 w 4315968"/>
              <a:gd name="connsiteY31" fmla="*/ 2414016 h 2852928"/>
              <a:gd name="connsiteX32" fmla="*/ 3803904 w 4315968"/>
              <a:gd name="connsiteY32" fmla="*/ 2499360 h 2852928"/>
              <a:gd name="connsiteX33" fmla="*/ 3657600 w 4315968"/>
              <a:gd name="connsiteY33" fmla="*/ 2609088 h 2852928"/>
              <a:gd name="connsiteX34" fmla="*/ 3572256 w 4315968"/>
              <a:gd name="connsiteY34" fmla="*/ 2657856 h 2852928"/>
              <a:gd name="connsiteX35" fmla="*/ 3474720 w 4315968"/>
              <a:gd name="connsiteY35" fmla="*/ 2682240 h 2852928"/>
              <a:gd name="connsiteX36" fmla="*/ 3304032 w 4315968"/>
              <a:gd name="connsiteY36" fmla="*/ 2731008 h 2852928"/>
              <a:gd name="connsiteX37" fmla="*/ 3218688 w 4315968"/>
              <a:gd name="connsiteY37" fmla="*/ 2743200 h 2852928"/>
              <a:gd name="connsiteX38" fmla="*/ 3072384 w 4315968"/>
              <a:gd name="connsiteY38" fmla="*/ 2767584 h 2852928"/>
              <a:gd name="connsiteX39" fmla="*/ 3011424 w 4315968"/>
              <a:gd name="connsiteY39" fmla="*/ 2779776 h 2852928"/>
              <a:gd name="connsiteX40" fmla="*/ 2767584 w 4315968"/>
              <a:gd name="connsiteY40" fmla="*/ 2828544 h 2852928"/>
              <a:gd name="connsiteX41" fmla="*/ 2365248 w 4315968"/>
              <a:gd name="connsiteY41" fmla="*/ 2852928 h 2852928"/>
              <a:gd name="connsiteX42" fmla="*/ 1463040 w 4315968"/>
              <a:gd name="connsiteY42" fmla="*/ 2804160 h 2852928"/>
              <a:gd name="connsiteX43" fmla="*/ 1316736 w 4315968"/>
              <a:gd name="connsiteY43" fmla="*/ 2767584 h 2852928"/>
              <a:gd name="connsiteX44" fmla="*/ 1194816 w 4315968"/>
              <a:gd name="connsiteY44" fmla="*/ 2743200 h 2852928"/>
              <a:gd name="connsiteX45" fmla="*/ 987552 w 4315968"/>
              <a:gd name="connsiteY45" fmla="*/ 2633472 h 2852928"/>
              <a:gd name="connsiteX46" fmla="*/ 914400 w 4315968"/>
              <a:gd name="connsiteY46" fmla="*/ 2584704 h 2852928"/>
              <a:gd name="connsiteX47" fmla="*/ 841248 w 4315968"/>
              <a:gd name="connsiteY47" fmla="*/ 2572512 h 2852928"/>
              <a:gd name="connsiteX48" fmla="*/ 463296 w 4315968"/>
              <a:gd name="connsiteY48" fmla="*/ 2389632 h 2852928"/>
              <a:gd name="connsiteX49" fmla="*/ 207264 w 4315968"/>
              <a:gd name="connsiteY49" fmla="*/ 2231136 h 2852928"/>
              <a:gd name="connsiteX50" fmla="*/ 134112 w 4315968"/>
              <a:gd name="connsiteY50" fmla="*/ 2170176 h 2852928"/>
              <a:gd name="connsiteX51" fmla="*/ 73152 w 4315968"/>
              <a:gd name="connsiteY51" fmla="*/ 2097024 h 2852928"/>
              <a:gd name="connsiteX52" fmla="*/ 48768 w 4315968"/>
              <a:gd name="connsiteY52" fmla="*/ 2023872 h 2852928"/>
              <a:gd name="connsiteX53" fmla="*/ 24384 w 4315968"/>
              <a:gd name="connsiteY53" fmla="*/ 1962912 h 2852928"/>
              <a:gd name="connsiteX54" fmla="*/ 0 w 4315968"/>
              <a:gd name="connsiteY54" fmla="*/ 1840992 h 2852928"/>
              <a:gd name="connsiteX55" fmla="*/ 12192 w 4315968"/>
              <a:gd name="connsiteY55" fmla="*/ 1207008 h 2852928"/>
              <a:gd name="connsiteX56" fmla="*/ 24384 w 4315968"/>
              <a:gd name="connsiteY56" fmla="*/ 1109472 h 2852928"/>
              <a:gd name="connsiteX57" fmla="*/ 36576 w 4315968"/>
              <a:gd name="connsiteY57" fmla="*/ 1060704 h 2852928"/>
              <a:gd name="connsiteX58" fmla="*/ 73152 w 4315968"/>
              <a:gd name="connsiteY58" fmla="*/ 1048512 h 2852928"/>
              <a:gd name="connsiteX59" fmla="*/ 109728 w 4315968"/>
              <a:gd name="connsiteY59" fmla="*/ 926592 h 2852928"/>
              <a:gd name="connsiteX60" fmla="*/ 134112 w 4315968"/>
              <a:gd name="connsiteY60" fmla="*/ 890016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15968" h="2852928">
                <a:moveTo>
                  <a:pt x="146304" y="975360"/>
                </a:moveTo>
                <a:cubicBezTo>
                  <a:pt x="161909" y="827110"/>
                  <a:pt x="160769" y="709960"/>
                  <a:pt x="219456" y="573024"/>
                </a:cubicBezTo>
                <a:cubicBezTo>
                  <a:pt x="245270" y="512792"/>
                  <a:pt x="283277" y="458528"/>
                  <a:pt x="316992" y="402336"/>
                </a:cubicBezTo>
                <a:cubicBezTo>
                  <a:pt x="344254" y="356899"/>
                  <a:pt x="369502" y="309813"/>
                  <a:pt x="402336" y="268224"/>
                </a:cubicBezTo>
                <a:cubicBezTo>
                  <a:pt x="430827" y="232136"/>
                  <a:pt x="465269" y="200965"/>
                  <a:pt x="499872" y="170688"/>
                </a:cubicBezTo>
                <a:cubicBezTo>
                  <a:pt x="566090" y="112748"/>
                  <a:pt x="596698" y="94534"/>
                  <a:pt x="670560" y="60960"/>
                </a:cubicBezTo>
                <a:cubicBezTo>
                  <a:pt x="690484" y="51904"/>
                  <a:pt x="710602" y="43012"/>
                  <a:pt x="731520" y="36576"/>
                </a:cubicBezTo>
                <a:cubicBezTo>
                  <a:pt x="839243" y="3430"/>
                  <a:pt x="850110" y="10437"/>
                  <a:pt x="975360" y="0"/>
                </a:cubicBezTo>
                <a:cubicBezTo>
                  <a:pt x="994507" y="832"/>
                  <a:pt x="1252222" y="2833"/>
                  <a:pt x="1341120" y="24384"/>
                </a:cubicBezTo>
                <a:cubicBezTo>
                  <a:pt x="1383231" y="34593"/>
                  <a:pt x="1779796" y="140619"/>
                  <a:pt x="1865376" y="170688"/>
                </a:cubicBezTo>
                <a:cubicBezTo>
                  <a:pt x="2128618" y="263178"/>
                  <a:pt x="2227048" y="332561"/>
                  <a:pt x="2511552" y="451104"/>
                </a:cubicBezTo>
                <a:cubicBezTo>
                  <a:pt x="2696479" y="528157"/>
                  <a:pt x="2611673" y="486407"/>
                  <a:pt x="2767584" y="573024"/>
                </a:cubicBezTo>
                <a:cubicBezTo>
                  <a:pt x="3067718" y="548013"/>
                  <a:pt x="3027518" y="545251"/>
                  <a:pt x="3499104" y="585216"/>
                </a:cubicBezTo>
                <a:cubicBezTo>
                  <a:pt x="3545275" y="589129"/>
                  <a:pt x="3589618" y="606097"/>
                  <a:pt x="3633216" y="621792"/>
                </a:cubicBezTo>
                <a:cubicBezTo>
                  <a:pt x="3691458" y="642759"/>
                  <a:pt x="3747008" y="670560"/>
                  <a:pt x="3803904" y="694944"/>
                </a:cubicBezTo>
                <a:cubicBezTo>
                  <a:pt x="3832352" y="707136"/>
                  <a:pt x="3862514" y="715925"/>
                  <a:pt x="3889248" y="731520"/>
                </a:cubicBezTo>
                <a:cubicBezTo>
                  <a:pt x="4054456" y="827891"/>
                  <a:pt x="3983131" y="795896"/>
                  <a:pt x="4096512" y="841248"/>
                </a:cubicBezTo>
                <a:cubicBezTo>
                  <a:pt x="4120896" y="865632"/>
                  <a:pt x="4150536" y="885707"/>
                  <a:pt x="4169664" y="914400"/>
                </a:cubicBezTo>
                <a:cubicBezTo>
                  <a:pt x="4239545" y="1019222"/>
                  <a:pt x="4155763" y="886598"/>
                  <a:pt x="4206240" y="987552"/>
                </a:cubicBezTo>
                <a:cubicBezTo>
                  <a:pt x="4212793" y="1000658"/>
                  <a:pt x="4222496" y="1011936"/>
                  <a:pt x="4230624" y="1024128"/>
                </a:cubicBezTo>
                <a:cubicBezTo>
                  <a:pt x="4234688" y="1040384"/>
                  <a:pt x="4236215" y="1057495"/>
                  <a:pt x="4242816" y="1072896"/>
                </a:cubicBezTo>
                <a:cubicBezTo>
                  <a:pt x="4288616" y="1179763"/>
                  <a:pt x="4250036" y="1043300"/>
                  <a:pt x="4279392" y="1146048"/>
                </a:cubicBezTo>
                <a:cubicBezTo>
                  <a:pt x="4298118" y="1211588"/>
                  <a:pt x="4289962" y="1197276"/>
                  <a:pt x="4303776" y="1280160"/>
                </a:cubicBezTo>
                <a:cubicBezTo>
                  <a:pt x="4307183" y="1300600"/>
                  <a:pt x="4311904" y="1320800"/>
                  <a:pt x="4315968" y="1341120"/>
                </a:cubicBezTo>
                <a:cubicBezTo>
                  <a:pt x="4311904" y="1450848"/>
                  <a:pt x="4310625" y="1560715"/>
                  <a:pt x="4303776" y="1670304"/>
                </a:cubicBezTo>
                <a:cubicBezTo>
                  <a:pt x="4302483" y="1690986"/>
                  <a:pt x="4298137" y="1711605"/>
                  <a:pt x="4291584" y="1731264"/>
                </a:cubicBezTo>
                <a:cubicBezTo>
                  <a:pt x="4276843" y="1775487"/>
                  <a:pt x="4245459" y="1853303"/>
                  <a:pt x="4218432" y="1901952"/>
                </a:cubicBezTo>
                <a:cubicBezTo>
                  <a:pt x="4206924" y="1922667"/>
                  <a:pt x="4195630" y="1943629"/>
                  <a:pt x="4181856" y="1962912"/>
                </a:cubicBezTo>
                <a:cubicBezTo>
                  <a:pt x="4154923" y="2000618"/>
                  <a:pt x="4120797" y="2033177"/>
                  <a:pt x="4096512" y="2072640"/>
                </a:cubicBezTo>
                <a:lnTo>
                  <a:pt x="3998976" y="2231136"/>
                </a:lnTo>
                <a:cubicBezTo>
                  <a:pt x="3978796" y="2263735"/>
                  <a:pt x="3962967" y="2299562"/>
                  <a:pt x="3938016" y="2328672"/>
                </a:cubicBezTo>
                <a:cubicBezTo>
                  <a:pt x="3913632" y="2357120"/>
                  <a:pt x="3888013" y="2384554"/>
                  <a:pt x="3864864" y="2414016"/>
                </a:cubicBezTo>
                <a:cubicBezTo>
                  <a:pt x="3843265" y="2441506"/>
                  <a:pt x="3827527" y="2473589"/>
                  <a:pt x="3803904" y="2499360"/>
                </a:cubicBezTo>
                <a:cubicBezTo>
                  <a:pt x="3771687" y="2534506"/>
                  <a:pt x="3698581" y="2583869"/>
                  <a:pt x="3657600" y="2609088"/>
                </a:cubicBezTo>
                <a:cubicBezTo>
                  <a:pt x="3629695" y="2626260"/>
                  <a:pt x="3602678" y="2645687"/>
                  <a:pt x="3572256" y="2657856"/>
                </a:cubicBezTo>
                <a:cubicBezTo>
                  <a:pt x="3541140" y="2670302"/>
                  <a:pt x="3506943" y="2673033"/>
                  <a:pt x="3474720" y="2682240"/>
                </a:cubicBezTo>
                <a:cubicBezTo>
                  <a:pt x="3366266" y="2713227"/>
                  <a:pt x="3431079" y="2705599"/>
                  <a:pt x="3304032" y="2731008"/>
                </a:cubicBezTo>
                <a:cubicBezTo>
                  <a:pt x="3275853" y="2736644"/>
                  <a:pt x="3247073" y="2738718"/>
                  <a:pt x="3218688" y="2743200"/>
                </a:cubicBezTo>
                <a:cubicBezTo>
                  <a:pt x="3169852" y="2750911"/>
                  <a:pt x="3120865" y="2757888"/>
                  <a:pt x="3072384" y="2767584"/>
                </a:cubicBezTo>
                <a:cubicBezTo>
                  <a:pt x="3052064" y="2771648"/>
                  <a:pt x="3031616" y="2775116"/>
                  <a:pt x="3011424" y="2779776"/>
                </a:cubicBezTo>
                <a:cubicBezTo>
                  <a:pt x="2925257" y="2799661"/>
                  <a:pt x="2859410" y="2822979"/>
                  <a:pt x="2767584" y="2828544"/>
                </a:cubicBezTo>
                <a:lnTo>
                  <a:pt x="2365248" y="2852928"/>
                </a:lnTo>
                <a:cubicBezTo>
                  <a:pt x="2182105" y="2846502"/>
                  <a:pt x="1726042" y="2849505"/>
                  <a:pt x="1463040" y="2804160"/>
                </a:cubicBezTo>
                <a:cubicBezTo>
                  <a:pt x="1413502" y="2795619"/>
                  <a:pt x="1365755" y="2778725"/>
                  <a:pt x="1316736" y="2767584"/>
                </a:cubicBezTo>
                <a:cubicBezTo>
                  <a:pt x="1276322" y="2758399"/>
                  <a:pt x="1235456" y="2751328"/>
                  <a:pt x="1194816" y="2743200"/>
                </a:cubicBezTo>
                <a:cubicBezTo>
                  <a:pt x="1093056" y="2699589"/>
                  <a:pt x="1094443" y="2704733"/>
                  <a:pt x="987552" y="2633472"/>
                </a:cubicBezTo>
                <a:cubicBezTo>
                  <a:pt x="963168" y="2617216"/>
                  <a:pt x="943307" y="2589522"/>
                  <a:pt x="914400" y="2584704"/>
                </a:cubicBezTo>
                <a:lnTo>
                  <a:pt x="841248" y="2572512"/>
                </a:lnTo>
                <a:cubicBezTo>
                  <a:pt x="650088" y="2500827"/>
                  <a:pt x="759033" y="2546199"/>
                  <a:pt x="463296" y="2389632"/>
                </a:cubicBezTo>
                <a:cubicBezTo>
                  <a:pt x="336628" y="2322573"/>
                  <a:pt x="321222" y="2316605"/>
                  <a:pt x="207264" y="2231136"/>
                </a:cubicBezTo>
                <a:cubicBezTo>
                  <a:pt x="181871" y="2212091"/>
                  <a:pt x="156556" y="2192620"/>
                  <a:pt x="134112" y="2170176"/>
                </a:cubicBezTo>
                <a:cubicBezTo>
                  <a:pt x="111668" y="2147732"/>
                  <a:pt x="93472" y="2121408"/>
                  <a:pt x="73152" y="2097024"/>
                </a:cubicBezTo>
                <a:cubicBezTo>
                  <a:pt x="65024" y="2072640"/>
                  <a:pt x="57552" y="2048028"/>
                  <a:pt x="48768" y="2023872"/>
                </a:cubicBezTo>
                <a:cubicBezTo>
                  <a:pt x="41289" y="2003304"/>
                  <a:pt x="30023" y="1984058"/>
                  <a:pt x="24384" y="1962912"/>
                </a:cubicBezTo>
                <a:cubicBezTo>
                  <a:pt x="13705" y="1922867"/>
                  <a:pt x="0" y="1840992"/>
                  <a:pt x="0" y="1840992"/>
                </a:cubicBezTo>
                <a:cubicBezTo>
                  <a:pt x="4064" y="1629664"/>
                  <a:pt x="5150" y="1418258"/>
                  <a:pt x="12192" y="1207008"/>
                </a:cubicBezTo>
                <a:cubicBezTo>
                  <a:pt x="13284" y="1174261"/>
                  <a:pt x="18997" y="1141791"/>
                  <a:pt x="24384" y="1109472"/>
                </a:cubicBezTo>
                <a:cubicBezTo>
                  <a:pt x="27139" y="1092944"/>
                  <a:pt x="26108" y="1073788"/>
                  <a:pt x="36576" y="1060704"/>
                </a:cubicBezTo>
                <a:cubicBezTo>
                  <a:pt x="44604" y="1050669"/>
                  <a:pt x="60960" y="1052576"/>
                  <a:pt x="73152" y="1048512"/>
                </a:cubicBezTo>
                <a:cubicBezTo>
                  <a:pt x="128023" y="966205"/>
                  <a:pt x="66935" y="1069234"/>
                  <a:pt x="109728" y="926592"/>
                </a:cubicBezTo>
                <a:cubicBezTo>
                  <a:pt x="113938" y="912557"/>
                  <a:pt x="134112" y="890016"/>
                  <a:pt x="134112" y="890016"/>
                </a:cubicBezTo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18FEEE-57FA-865A-707E-DE1527857626}"/>
              </a:ext>
            </a:extLst>
          </p:cNvPr>
          <p:cNvSpPr/>
          <p:nvPr/>
        </p:nvSpPr>
        <p:spPr>
          <a:xfrm>
            <a:off x="4645152" y="4120896"/>
            <a:ext cx="2159392" cy="1097280"/>
          </a:xfrm>
          <a:custGeom>
            <a:avLst/>
            <a:gdLst>
              <a:gd name="connsiteX0" fmla="*/ 2023872 w 2159392"/>
              <a:gd name="connsiteY0" fmla="*/ 963168 h 1097280"/>
              <a:gd name="connsiteX1" fmla="*/ 1926336 w 2159392"/>
              <a:gd name="connsiteY1" fmla="*/ 987552 h 1097280"/>
              <a:gd name="connsiteX2" fmla="*/ 1658112 w 2159392"/>
              <a:gd name="connsiteY2" fmla="*/ 1036320 h 1097280"/>
              <a:gd name="connsiteX3" fmla="*/ 1584960 w 2159392"/>
              <a:gd name="connsiteY3" fmla="*/ 1048512 h 1097280"/>
              <a:gd name="connsiteX4" fmla="*/ 1377696 w 2159392"/>
              <a:gd name="connsiteY4" fmla="*/ 1072896 h 1097280"/>
              <a:gd name="connsiteX5" fmla="*/ 1194816 w 2159392"/>
              <a:gd name="connsiteY5" fmla="*/ 1097280 h 1097280"/>
              <a:gd name="connsiteX6" fmla="*/ 719328 w 2159392"/>
              <a:gd name="connsiteY6" fmla="*/ 1085088 h 1097280"/>
              <a:gd name="connsiteX7" fmla="*/ 609600 w 2159392"/>
              <a:gd name="connsiteY7" fmla="*/ 1036320 h 1097280"/>
              <a:gd name="connsiteX8" fmla="*/ 560832 w 2159392"/>
              <a:gd name="connsiteY8" fmla="*/ 1024128 h 1097280"/>
              <a:gd name="connsiteX9" fmla="*/ 451104 w 2159392"/>
              <a:gd name="connsiteY9" fmla="*/ 987552 h 1097280"/>
              <a:gd name="connsiteX10" fmla="*/ 353568 w 2159392"/>
              <a:gd name="connsiteY10" fmla="*/ 938784 h 1097280"/>
              <a:gd name="connsiteX11" fmla="*/ 316992 w 2159392"/>
              <a:gd name="connsiteY11" fmla="*/ 914400 h 1097280"/>
              <a:gd name="connsiteX12" fmla="*/ 243840 w 2159392"/>
              <a:gd name="connsiteY12" fmla="*/ 890016 h 1097280"/>
              <a:gd name="connsiteX13" fmla="*/ 195072 w 2159392"/>
              <a:gd name="connsiteY13" fmla="*/ 853440 h 1097280"/>
              <a:gd name="connsiteX14" fmla="*/ 146304 w 2159392"/>
              <a:gd name="connsiteY14" fmla="*/ 841248 h 1097280"/>
              <a:gd name="connsiteX15" fmla="*/ 109728 w 2159392"/>
              <a:gd name="connsiteY15" fmla="*/ 816864 h 1097280"/>
              <a:gd name="connsiteX16" fmla="*/ 60960 w 2159392"/>
              <a:gd name="connsiteY16" fmla="*/ 792480 h 1097280"/>
              <a:gd name="connsiteX17" fmla="*/ 0 w 2159392"/>
              <a:gd name="connsiteY17" fmla="*/ 719328 h 1097280"/>
              <a:gd name="connsiteX18" fmla="*/ 24384 w 2159392"/>
              <a:gd name="connsiteY18" fmla="*/ 451104 h 1097280"/>
              <a:gd name="connsiteX19" fmla="*/ 48768 w 2159392"/>
              <a:gd name="connsiteY19" fmla="*/ 402336 h 1097280"/>
              <a:gd name="connsiteX20" fmla="*/ 73152 w 2159392"/>
              <a:gd name="connsiteY20" fmla="*/ 329184 h 1097280"/>
              <a:gd name="connsiteX21" fmla="*/ 121920 w 2159392"/>
              <a:gd name="connsiteY21" fmla="*/ 256032 h 1097280"/>
              <a:gd name="connsiteX22" fmla="*/ 146304 w 2159392"/>
              <a:gd name="connsiteY22" fmla="*/ 219456 h 1097280"/>
              <a:gd name="connsiteX23" fmla="*/ 182880 w 2159392"/>
              <a:gd name="connsiteY23" fmla="*/ 182880 h 1097280"/>
              <a:gd name="connsiteX24" fmla="*/ 207264 w 2159392"/>
              <a:gd name="connsiteY24" fmla="*/ 146304 h 1097280"/>
              <a:gd name="connsiteX25" fmla="*/ 243840 w 2159392"/>
              <a:gd name="connsiteY25" fmla="*/ 121920 h 1097280"/>
              <a:gd name="connsiteX26" fmla="*/ 316992 w 2159392"/>
              <a:gd name="connsiteY26" fmla="*/ 60960 h 1097280"/>
              <a:gd name="connsiteX27" fmla="*/ 353568 w 2159392"/>
              <a:gd name="connsiteY27" fmla="*/ 48768 h 1097280"/>
              <a:gd name="connsiteX28" fmla="*/ 402336 w 2159392"/>
              <a:gd name="connsiteY28" fmla="*/ 24384 h 1097280"/>
              <a:gd name="connsiteX29" fmla="*/ 560832 w 2159392"/>
              <a:gd name="connsiteY29" fmla="*/ 0 h 1097280"/>
              <a:gd name="connsiteX30" fmla="*/ 755904 w 2159392"/>
              <a:gd name="connsiteY30" fmla="*/ 12192 h 1097280"/>
              <a:gd name="connsiteX31" fmla="*/ 829056 w 2159392"/>
              <a:gd name="connsiteY31" fmla="*/ 24384 h 1097280"/>
              <a:gd name="connsiteX32" fmla="*/ 1194816 w 2159392"/>
              <a:gd name="connsiteY32" fmla="*/ 36576 h 1097280"/>
              <a:gd name="connsiteX33" fmla="*/ 1267968 w 2159392"/>
              <a:gd name="connsiteY33" fmla="*/ 60960 h 1097280"/>
              <a:gd name="connsiteX34" fmla="*/ 1402080 w 2159392"/>
              <a:gd name="connsiteY34" fmla="*/ 97536 h 1097280"/>
              <a:gd name="connsiteX35" fmla="*/ 1536192 w 2159392"/>
              <a:gd name="connsiteY35" fmla="*/ 121920 h 1097280"/>
              <a:gd name="connsiteX36" fmla="*/ 1584960 w 2159392"/>
              <a:gd name="connsiteY36" fmla="*/ 134112 h 1097280"/>
              <a:gd name="connsiteX37" fmla="*/ 1694688 w 2159392"/>
              <a:gd name="connsiteY37" fmla="*/ 195072 h 1097280"/>
              <a:gd name="connsiteX38" fmla="*/ 1743456 w 2159392"/>
              <a:gd name="connsiteY38" fmla="*/ 219456 h 1097280"/>
              <a:gd name="connsiteX39" fmla="*/ 1780032 w 2159392"/>
              <a:gd name="connsiteY39" fmla="*/ 243840 h 1097280"/>
              <a:gd name="connsiteX40" fmla="*/ 1816608 w 2159392"/>
              <a:gd name="connsiteY40" fmla="*/ 256032 h 1097280"/>
              <a:gd name="connsiteX41" fmla="*/ 1865376 w 2159392"/>
              <a:gd name="connsiteY41" fmla="*/ 280416 h 1097280"/>
              <a:gd name="connsiteX42" fmla="*/ 1901952 w 2159392"/>
              <a:gd name="connsiteY42" fmla="*/ 292608 h 1097280"/>
              <a:gd name="connsiteX43" fmla="*/ 1999488 w 2159392"/>
              <a:gd name="connsiteY43" fmla="*/ 353568 h 1097280"/>
              <a:gd name="connsiteX44" fmla="*/ 2048256 w 2159392"/>
              <a:gd name="connsiteY44" fmla="*/ 377952 h 1097280"/>
              <a:gd name="connsiteX45" fmla="*/ 2048256 w 2159392"/>
              <a:gd name="connsiteY45" fmla="*/ 463296 h 1097280"/>
              <a:gd name="connsiteX46" fmla="*/ 2121408 w 2159392"/>
              <a:gd name="connsiteY46" fmla="*/ 609600 h 1097280"/>
              <a:gd name="connsiteX47" fmla="*/ 2157984 w 2159392"/>
              <a:gd name="connsiteY47" fmla="*/ 682752 h 1097280"/>
              <a:gd name="connsiteX48" fmla="*/ 2145792 w 2159392"/>
              <a:gd name="connsiteY48" fmla="*/ 890016 h 1097280"/>
              <a:gd name="connsiteX49" fmla="*/ 2072640 w 2159392"/>
              <a:gd name="connsiteY49" fmla="*/ 914400 h 1097280"/>
              <a:gd name="connsiteX50" fmla="*/ 2023872 w 2159392"/>
              <a:gd name="connsiteY50" fmla="*/ 963168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9392" h="1097280">
                <a:moveTo>
                  <a:pt x="2023872" y="963168"/>
                </a:moveTo>
                <a:cubicBezTo>
                  <a:pt x="1999488" y="975360"/>
                  <a:pt x="1959051" y="980282"/>
                  <a:pt x="1926336" y="987552"/>
                </a:cubicBezTo>
                <a:cubicBezTo>
                  <a:pt x="1824096" y="1010272"/>
                  <a:pt x="1763987" y="1018674"/>
                  <a:pt x="1658112" y="1036320"/>
                </a:cubicBezTo>
                <a:cubicBezTo>
                  <a:pt x="1633728" y="1040384"/>
                  <a:pt x="1609529" y="1045782"/>
                  <a:pt x="1584960" y="1048512"/>
                </a:cubicBezTo>
                <a:lnTo>
                  <a:pt x="1377696" y="1072896"/>
                </a:lnTo>
                <a:cubicBezTo>
                  <a:pt x="1186154" y="1100259"/>
                  <a:pt x="1451319" y="1068780"/>
                  <a:pt x="1194816" y="1097280"/>
                </a:cubicBezTo>
                <a:cubicBezTo>
                  <a:pt x="1036320" y="1093216"/>
                  <a:pt x="877525" y="1095634"/>
                  <a:pt x="719328" y="1085088"/>
                </a:cubicBezTo>
                <a:cubicBezTo>
                  <a:pt x="629530" y="1079101"/>
                  <a:pt x="669127" y="1061832"/>
                  <a:pt x="609600" y="1036320"/>
                </a:cubicBezTo>
                <a:cubicBezTo>
                  <a:pt x="594199" y="1029719"/>
                  <a:pt x="577088" y="1028192"/>
                  <a:pt x="560832" y="1024128"/>
                </a:cubicBezTo>
                <a:cubicBezTo>
                  <a:pt x="471732" y="964728"/>
                  <a:pt x="592621" y="1038094"/>
                  <a:pt x="451104" y="987552"/>
                </a:cubicBezTo>
                <a:cubicBezTo>
                  <a:pt x="416872" y="975326"/>
                  <a:pt x="383813" y="958947"/>
                  <a:pt x="353568" y="938784"/>
                </a:cubicBezTo>
                <a:cubicBezTo>
                  <a:pt x="341376" y="930656"/>
                  <a:pt x="330382" y="920351"/>
                  <a:pt x="316992" y="914400"/>
                </a:cubicBezTo>
                <a:cubicBezTo>
                  <a:pt x="293504" y="903961"/>
                  <a:pt x="243840" y="890016"/>
                  <a:pt x="243840" y="890016"/>
                </a:cubicBezTo>
                <a:cubicBezTo>
                  <a:pt x="227584" y="877824"/>
                  <a:pt x="213247" y="862527"/>
                  <a:pt x="195072" y="853440"/>
                </a:cubicBezTo>
                <a:cubicBezTo>
                  <a:pt x="180085" y="845946"/>
                  <a:pt x="161705" y="847849"/>
                  <a:pt x="146304" y="841248"/>
                </a:cubicBezTo>
                <a:cubicBezTo>
                  <a:pt x="132836" y="835476"/>
                  <a:pt x="122450" y="824134"/>
                  <a:pt x="109728" y="816864"/>
                </a:cubicBezTo>
                <a:cubicBezTo>
                  <a:pt x="93948" y="807847"/>
                  <a:pt x="75749" y="803044"/>
                  <a:pt x="60960" y="792480"/>
                </a:cubicBezTo>
                <a:cubicBezTo>
                  <a:pt x="31091" y="771145"/>
                  <a:pt x="19443" y="748493"/>
                  <a:pt x="0" y="719328"/>
                </a:cubicBezTo>
                <a:cubicBezTo>
                  <a:pt x="1116" y="700349"/>
                  <a:pt x="2300" y="517356"/>
                  <a:pt x="24384" y="451104"/>
                </a:cubicBezTo>
                <a:cubicBezTo>
                  <a:pt x="30131" y="433862"/>
                  <a:pt x="42018" y="419211"/>
                  <a:pt x="48768" y="402336"/>
                </a:cubicBezTo>
                <a:cubicBezTo>
                  <a:pt x="58314" y="378471"/>
                  <a:pt x="58895" y="350570"/>
                  <a:pt x="73152" y="329184"/>
                </a:cubicBezTo>
                <a:lnTo>
                  <a:pt x="121920" y="256032"/>
                </a:lnTo>
                <a:cubicBezTo>
                  <a:pt x="130048" y="243840"/>
                  <a:pt x="135943" y="229817"/>
                  <a:pt x="146304" y="219456"/>
                </a:cubicBezTo>
                <a:cubicBezTo>
                  <a:pt x="158496" y="207264"/>
                  <a:pt x="171842" y="196126"/>
                  <a:pt x="182880" y="182880"/>
                </a:cubicBezTo>
                <a:cubicBezTo>
                  <a:pt x="192261" y="171623"/>
                  <a:pt x="196903" y="156665"/>
                  <a:pt x="207264" y="146304"/>
                </a:cubicBezTo>
                <a:cubicBezTo>
                  <a:pt x="217625" y="135943"/>
                  <a:pt x="232583" y="131301"/>
                  <a:pt x="243840" y="121920"/>
                </a:cubicBezTo>
                <a:cubicBezTo>
                  <a:pt x="284286" y="88215"/>
                  <a:pt x="271586" y="83663"/>
                  <a:pt x="316992" y="60960"/>
                </a:cubicBezTo>
                <a:cubicBezTo>
                  <a:pt x="328487" y="55213"/>
                  <a:pt x="341756" y="53830"/>
                  <a:pt x="353568" y="48768"/>
                </a:cubicBezTo>
                <a:cubicBezTo>
                  <a:pt x="370273" y="41609"/>
                  <a:pt x="384928" y="29606"/>
                  <a:pt x="402336" y="24384"/>
                </a:cubicBezTo>
                <a:cubicBezTo>
                  <a:pt x="417714" y="19770"/>
                  <a:pt x="551128" y="1386"/>
                  <a:pt x="560832" y="0"/>
                </a:cubicBezTo>
                <a:cubicBezTo>
                  <a:pt x="625856" y="4064"/>
                  <a:pt x="691021" y="6294"/>
                  <a:pt x="755904" y="12192"/>
                </a:cubicBezTo>
                <a:cubicBezTo>
                  <a:pt x="780523" y="14430"/>
                  <a:pt x="804374" y="23013"/>
                  <a:pt x="829056" y="24384"/>
                </a:cubicBezTo>
                <a:cubicBezTo>
                  <a:pt x="950856" y="31151"/>
                  <a:pt x="1072896" y="32512"/>
                  <a:pt x="1194816" y="36576"/>
                </a:cubicBezTo>
                <a:lnTo>
                  <a:pt x="1267968" y="60960"/>
                </a:lnTo>
                <a:cubicBezTo>
                  <a:pt x="1315245" y="76719"/>
                  <a:pt x="1347078" y="88369"/>
                  <a:pt x="1402080" y="97536"/>
                </a:cubicBezTo>
                <a:cubicBezTo>
                  <a:pt x="1455017" y="106359"/>
                  <a:pt x="1485072" y="110560"/>
                  <a:pt x="1536192" y="121920"/>
                </a:cubicBezTo>
                <a:cubicBezTo>
                  <a:pt x="1552549" y="125555"/>
                  <a:pt x="1569402" y="127889"/>
                  <a:pt x="1584960" y="134112"/>
                </a:cubicBezTo>
                <a:cubicBezTo>
                  <a:pt x="1682153" y="172989"/>
                  <a:pt x="1629551" y="157851"/>
                  <a:pt x="1694688" y="195072"/>
                </a:cubicBezTo>
                <a:cubicBezTo>
                  <a:pt x="1710468" y="204089"/>
                  <a:pt x="1727676" y="210439"/>
                  <a:pt x="1743456" y="219456"/>
                </a:cubicBezTo>
                <a:cubicBezTo>
                  <a:pt x="1756178" y="226726"/>
                  <a:pt x="1766926" y="237287"/>
                  <a:pt x="1780032" y="243840"/>
                </a:cubicBezTo>
                <a:cubicBezTo>
                  <a:pt x="1791527" y="249587"/>
                  <a:pt x="1804796" y="250970"/>
                  <a:pt x="1816608" y="256032"/>
                </a:cubicBezTo>
                <a:cubicBezTo>
                  <a:pt x="1833313" y="263191"/>
                  <a:pt x="1848671" y="273257"/>
                  <a:pt x="1865376" y="280416"/>
                </a:cubicBezTo>
                <a:cubicBezTo>
                  <a:pt x="1877188" y="285478"/>
                  <a:pt x="1890457" y="286861"/>
                  <a:pt x="1901952" y="292608"/>
                </a:cubicBezTo>
                <a:cubicBezTo>
                  <a:pt x="1993926" y="338595"/>
                  <a:pt x="1931787" y="314882"/>
                  <a:pt x="1999488" y="353568"/>
                </a:cubicBezTo>
                <a:cubicBezTo>
                  <a:pt x="2015268" y="362585"/>
                  <a:pt x="2032000" y="369824"/>
                  <a:pt x="2048256" y="377952"/>
                </a:cubicBezTo>
                <a:cubicBezTo>
                  <a:pt x="2089230" y="500873"/>
                  <a:pt x="2032947" y="310207"/>
                  <a:pt x="2048256" y="463296"/>
                </a:cubicBezTo>
                <a:cubicBezTo>
                  <a:pt x="2060101" y="581747"/>
                  <a:pt x="2083246" y="495113"/>
                  <a:pt x="2121408" y="609600"/>
                </a:cubicBezTo>
                <a:cubicBezTo>
                  <a:pt x="2138234" y="660077"/>
                  <a:pt x="2126471" y="635483"/>
                  <a:pt x="2157984" y="682752"/>
                </a:cubicBezTo>
                <a:cubicBezTo>
                  <a:pt x="2153920" y="751840"/>
                  <a:pt x="2169717" y="825076"/>
                  <a:pt x="2145792" y="890016"/>
                </a:cubicBezTo>
                <a:cubicBezTo>
                  <a:pt x="2136906" y="914134"/>
                  <a:pt x="2094026" y="900143"/>
                  <a:pt x="2072640" y="914400"/>
                </a:cubicBezTo>
                <a:cubicBezTo>
                  <a:pt x="2031282" y="941972"/>
                  <a:pt x="2048256" y="950976"/>
                  <a:pt x="2023872" y="96316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Assumed real world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A8395D-E374-083B-90CB-A161D3EC9A0A}"/>
              </a:ext>
            </a:extLst>
          </p:cNvPr>
          <p:cNvCxnSpPr>
            <a:stCxn id="5" idx="46"/>
          </p:cNvCxnSpPr>
          <p:nvPr/>
        </p:nvCxnSpPr>
        <p:spPr>
          <a:xfrm flipV="1">
            <a:off x="6766560" y="4724400"/>
            <a:ext cx="2072640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C053EC-EA09-C1B3-7624-E0C8F3D86C38}"/>
              </a:ext>
            </a:extLst>
          </p:cNvPr>
          <p:cNvSpPr/>
          <p:nvPr/>
        </p:nvSpPr>
        <p:spPr>
          <a:xfrm>
            <a:off x="8839200" y="4495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88708-37CA-B59E-5A6A-6DF7259C58E3}"/>
              </a:ext>
            </a:extLst>
          </p:cNvPr>
          <p:cNvSpPr txBox="1"/>
          <p:nvPr/>
        </p:nvSpPr>
        <p:spPr>
          <a:xfrm>
            <a:off x="4419600" y="3493850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Real world</a:t>
            </a:r>
          </a:p>
        </p:txBody>
      </p:sp>
    </p:spTree>
    <p:extLst>
      <p:ext uri="{BB962C8B-B14F-4D97-AF65-F5344CB8AC3E}">
        <p14:creationId xmlns:p14="http://schemas.microsoft.com/office/powerpoint/2010/main" val="41887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programming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Nonlinear programming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 programming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99600-EDC2-AFEB-0C1C-15942CD6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 Techniques</a:t>
            </a:r>
          </a:p>
        </p:txBody>
      </p:sp>
    </p:spTree>
    <p:extLst>
      <p:ext uri="{BB962C8B-B14F-4D97-AF65-F5344CB8AC3E}">
        <p14:creationId xmlns:p14="http://schemas.microsoft.com/office/powerpoint/2010/main" val="13489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much to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JOBCO produces two products on two machines. A unit of product 1 requires 2 hours on machine1 and 1 hour on machine 2. For product 2, a unit requires 1 hour on machine 1 and 3 hours on machine 2. The revenues per unit of products 1 and 2 are $3 and $2, respectively. The total daily processing time available for each machine is 8 hours. JOBCO wants the optimum mix of Products 1 and 2 that maximizes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their revenue </a:t>
            </a:r>
          </a:p>
        </p:txBody>
      </p:sp>
    </p:spTree>
    <p:extLst>
      <p:ext uri="{BB962C8B-B14F-4D97-AF65-F5344CB8AC3E}">
        <p14:creationId xmlns:p14="http://schemas.microsoft.com/office/powerpoint/2010/main" val="389142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529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product 1/day: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product 2/day: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Revenue/unit of product 1: $ 3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Revenue/unit of product 2: $ 2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revenue: z = 3x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+ 2x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26998"/>
              </p:ext>
            </p:extLst>
          </p:nvPr>
        </p:nvGraphicFramePr>
        <p:xfrm>
          <a:off x="2362200" y="4648200"/>
          <a:ext cx="6019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Hours required</a:t>
                      </a:r>
                      <a:r>
                        <a:rPr lang="en-US" baseline="0"/>
                        <a:t>  per unit of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Available</a:t>
                      </a:r>
                      <a:r>
                        <a:rPr lang="en-US" baseline="0"/>
                        <a:t> hours </a:t>
                      </a:r>
                      <a:r>
                        <a:rPr lang="en-US"/>
                        <a:t>of machine/day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Machine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Machine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0" y="5583199"/>
            <a:ext cx="1752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8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+ 3x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8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/>
              <a:t>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0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Linear Programming (LP)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JOBCO problem in LP: maximize z = 3x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Proportionality: the contribution is proportional to the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Additivity: the contribution of a variable is independent of the other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Divisibility: the decision variables are divisible. It can take any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Certainty: The parameters of the model are known </a:t>
            </a: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certainty.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057401"/>
            <a:ext cx="2971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Subject to 2x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8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+ 3x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8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/>
              <a:t>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1"/>
              </a:rPr>
              <a:t> 0</a:t>
            </a:r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Violations of the Properties of 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Economies of scale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Complementing products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business environment (demand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 uncertain)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decision variables (people to be employed)</a:t>
            </a:r>
          </a:p>
        </p:txBody>
      </p:sp>
    </p:spTree>
    <p:extLst>
      <p:ext uri="{BB962C8B-B14F-4D97-AF65-F5344CB8AC3E}">
        <p14:creationId xmlns:p14="http://schemas.microsoft.com/office/powerpoint/2010/main" val="5250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 for LP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Plot the constraints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region satisfying the constraints (feasible solution)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Plot the objective function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direction of increase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maximum value (or minimum value) of  maximization (or minimization) objective function under the given constraints ----optimal solution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2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822</Words>
  <Application>Microsoft Macintosh PowerPoint</Application>
  <PresentationFormat>Widescreen</PresentationFormat>
  <Paragraphs>109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Acrobat Document</vt:lpstr>
      <vt:lpstr>Optimization methods for analytics</vt:lpstr>
      <vt:lpstr>Operations Research (OR)</vt:lpstr>
      <vt:lpstr>Operations Research (OR)</vt:lpstr>
      <vt:lpstr>Operations Research Techniques</vt:lpstr>
      <vt:lpstr>How much to produce?</vt:lpstr>
      <vt:lpstr>Mathematical Modeling</vt:lpstr>
      <vt:lpstr> Linear Programming (LP)</vt:lpstr>
      <vt:lpstr>Violations of the Properties of LP</vt:lpstr>
      <vt:lpstr>Graphical Method for LP model</vt:lpstr>
      <vt:lpstr>JOBCO Problem</vt:lpstr>
      <vt:lpstr>PowerPoint Presentation</vt:lpstr>
      <vt:lpstr>PowerPoint Presentation</vt:lpstr>
      <vt:lpstr>Feasibility range of Machines</vt:lpstr>
      <vt:lpstr>Optimality Range: Revenue Component</vt:lpstr>
      <vt:lpstr>Some Insights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</dc:creator>
  <cp:lastModifiedBy>Vipin B</cp:lastModifiedBy>
  <cp:revision>1</cp:revision>
  <dcterms:created xsi:type="dcterms:W3CDTF">2017-10-24T17:33:00Z</dcterms:created>
  <dcterms:modified xsi:type="dcterms:W3CDTF">2024-04-14T16:48:06Z</dcterms:modified>
</cp:coreProperties>
</file>