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7" r:id="rId14"/>
    <p:sldId id="269" r:id="rId15"/>
    <p:sldId id="270" r:id="rId16"/>
    <p:sldId id="271" r:id="rId17"/>
    <p:sldId id="272" r:id="rId18"/>
    <p:sldId id="333" r:id="rId19"/>
    <p:sldId id="273" r:id="rId2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7A586-4DBD-1CFF-0B2A-75E7A2E65ED7}" v="16" dt="2024-04-03T12:08:45.02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807" autoAdjust="0"/>
  </p:normalViewPr>
  <p:slideViewPr>
    <p:cSldViewPr>
      <p:cViewPr varScale="1">
        <p:scale>
          <a:sx n="106" d="100"/>
          <a:sy n="106" d="100"/>
        </p:scale>
        <p:origin x="832" y="1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in B" userId="674531c2-723f-4384-a289-7f4088e0cff3" providerId="ADAL" clId="{C296CF73-BF94-DF4D-A0A6-8D72CD4ED184}"/>
    <pc:docChg chg="undo custSel addSld delSld modSld">
      <pc:chgData name="Vipin B" userId="674531c2-723f-4384-a289-7f4088e0cff3" providerId="ADAL" clId="{C296CF73-BF94-DF4D-A0A6-8D72CD4ED184}" dt="2024-03-18T01:32:33.110" v="104" actId="1076"/>
      <pc:docMkLst>
        <pc:docMk/>
      </pc:docMkLst>
      <pc:sldChg chg="modSp mod">
        <pc:chgData name="Vipin B" userId="674531c2-723f-4384-a289-7f4088e0cff3" providerId="ADAL" clId="{C296CF73-BF94-DF4D-A0A6-8D72CD4ED184}" dt="2024-03-18T01:18:19.452" v="14" actId="20577"/>
        <pc:sldMkLst>
          <pc:docMk/>
          <pc:sldMk cId="4025013544" sldId="256"/>
        </pc:sldMkLst>
        <pc:spChg chg="mod">
          <ac:chgData name="Vipin B" userId="674531c2-723f-4384-a289-7f4088e0cff3" providerId="ADAL" clId="{C296CF73-BF94-DF4D-A0A6-8D72CD4ED184}" dt="2024-03-18T01:18:19.452" v="14" actId="20577"/>
          <ac:spMkLst>
            <pc:docMk/>
            <pc:sldMk cId="4025013544" sldId="256"/>
            <ac:spMk id="2" creationId="{00000000-0000-0000-0000-000000000000}"/>
          </ac:spMkLst>
        </pc:spChg>
      </pc:sldChg>
      <pc:sldChg chg="modSp add mod">
        <pc:chgData name="Vipin B" userId="674531c2-723f-4384-a289-7f4088e0cff3" providerId="ADAL" clId="{C296CF73-BF94-DF4D-A0A6-8D72CD4ED184}" dt="2024-03-18T01:26:23.932" v="50" actId="207"/>
        <pc:sldMkLst>
          <pc:docMk/>
          <pc:sldMk cId="2559257170" sldId="258"/>
        </pc:sldMkLst>
        <pc:spChg chg="mod">
          <ac:chgData name="Vipin B" userId="674531c2-723f-4384-a289-7f4088e0cff3" providerId="ADAL" clId="{C296CF73-BF94-DF4D-A0A6-8D72CD4ED184}" dt="2024-03-18T01:26:23.932" v="50" actId="207"/>
          <ac:spMkLst>
            <pc:docMk/>
            <pc:sldMk cId="2559257170" sldId="258"/>
            <ac:spMk id="7171" creationId="{00000000-0000-0000-0000-000000000000}"/>
          </ac:spMkLst>
        </pc:spChg>
      </pc:sldChg>
      <pc:sldChg chg="modSp add mod">
        <pc:chgData name="Vipin B" userId="674531c2-723f-4384-a289-7f4088e0cff3" providerId="ADAL" clId="{C296CF73-BF94-DF4D-A0A6-8D72CD4ED184}" dt="2024-03-18T01:23:57.475" v="30" actId="207"/>
        <pc:sldMkLst>
          <pc:docMk/>
          <pc:sldMk cId="1668481162" sldId="259"/>
        </pc:sldMkLst>
        <pc:spChg chg="mod">
          <ac:chgData name="Vipin B" userId="674531c2-723f-4384-a289-7f4088e0cff3" providerId="ADAL" clId="{C296CF73-BF94-DF4D-A0A6-8D72CD4ED184}" dt="2024-03-18T01:23:52.762" v="29" actId="207"/>
          <ac:spMkLst>
            <pc:docMk/>
            <pc:sldMk cId="1668481162" sldId="259"/>
            <ac:spMk id="5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3:57.475" v="30" actId="207"/>
          <ac:spMkLst>
            <pc:docMk/>
            <pc:sldMk cId="1668481162" sldId="259"/>
            <ac:spMk id="6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3:48.070" v="28" actId="207"/>
          <ac:spMkLst>
            <pc:docMk/>
            <pc:sldMk cId="1668481162" sldId="259"/>
            <ac:spMk id="7" creationId="{00000000-0000-0000-0000-000000000000}"/>
          </ac:spMkLst>
        </pc:spChg>
      </pc:sldChg>
      <pc:sldChg chg="modSp add mod">
        <pc:chgData name="Vipin B" userId="674531c2-723f-4384-a289-7f4088e0cff3" providerId="ADAL" clId="{C296CF73-BF94-DF4D-A0A6-8D72CD4ED184}" dt="2024-03-18T01:26:03.874" v="48" actId="20577"/>
        <pc:sldMkLst>
          <pc:docMk/>
          <pc:sldMk cId="3182018779" sldId="260"/>
        </pc:sldMkLst>
        <pc:spChg chg="mod">
          <ac:chgData name="Vipin B" userId="674531c2-723f-4384-a289-7f4088e0cff3" providerId="ADAL" clId="{C296CF73-BF94-DF4D-A0A6-8D72CD4ED184}" dt="2024-03-18T01:24:16.562" v="31" actId="207"/>
          <ac:spMkLst>
            <pc:docMk/>
            <pc:sldMk cId="3182018779" sldId="260"/>
            <ac:spMk id="10244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4:21.503" v="32" actId="207"/>
          <ac:spMkLst>
            <pc:docMk/>
            <pc:sldMk cId="3182018779" sldId="260"/>
            <ac:spMk id="10245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6:03.874" v="48" actId="20577"/>
          <ac:spMkLst>
            <pc:docMk/>
            <pc:sldMk cId="3182018779" sldId="260"/>
            <ac:spMk id="10247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5:03.363" v="36" actId="692"/>
          <ac:spMkLst>
            <pc:docMk/>
            <pc:sldMk cId="3182018779" sldId="260"/>
            <ac:spMk id="10251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5:10.121" v="37" actId="692"/>
          <ac:spMkLst>
            <pc:docMk/>
            <pc:sldMk cId="3182018779" sldId="260"/>
            <ac:spMk id="10252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5:29.366" v="40" actId="692"/>
          <ac:spMkLst>
            <pc:docMk/>
            <pc:sldMk cId="3182018779" sldId="260"/>
            <ac:spMk id="10253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5:34.757" v="41" actId="692"/>
          <ac:spMkLst>
            <pc:docMk/>
            <pc:sldMk cId="3182018779" sldId="260"/>
            <ac:spMk id="10254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5:47.788" v="43" actId="692"/>
          <ac:spMkLst>
            <pc:docMk/>
            <pc:sldMk cId="3182018779" sldId="260"/>
            <ac:spMk id="10256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5:21.160" v="39" actId="692"/>
          <ac:spMkLst>
            <pc:docMk/>
            <pc:sldMk cId="3182018779" sldId="260"/>
            <ac:spMk id="10257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5:15.745" v="38" actId="692"/>
          <ac:spMkLst>
            <pc:docMk/>
            <pc:sldMk cId="3182018779" sldId="260"/>
            <ac:spMk id="10258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5:42.153" v="42" actId="692"/>
          <ac:spMkLst>
            <pc:docMk/>
            <pc:sldMk cId="3182018779" sldId="260"/>
            <ac:spMk id="10259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4:32.731" v="34" actId="207"/>
          <ac:spMkLst>
            <pc:docMk/>
            <pc:sldMk cId="3182018779" sldId="260"/>
            <ac:spMk id="10260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4:36.765" v="35" actId="207"/>
          <ac:spMkLst>
            <pc:docMk/>
            <pc:sldMk cId="3182018779" sldId="260"/>
            <ac:spMk id="10261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4:27.621" v="33" actId="207"/>
          <ac:spMkLst>
            <pc:docMk/>
            <pc:sldMk cId="3182018779" sldId="260"/>
            <ac:spMk id="10262" creationId="{00000000-0000-0000-0000-000000000000}"/>
          </ac:spMkLst>
        </pc:spChg>
      </pc:sldChg>
      <pc:sldChg chg="modSp add mod">
        <pc:chgData name="Vipin B" userId="674531c2-723f-4384-a289-7f4088e0cff3" providerId="ADAL" clId="{C296CF73-BF94-DF4D-A0A6-8D72CD4ED184}" dt="2024-03-18T01:29:42.203" v="94" actId="207"/>
        <pc:sldMkLst>
          <pc:docMk/>
          <pc:sldMk cId="2205131807" sldId="261"/>
        </pc:sldMkLst>
        <pc:spChg chg="mod">
          <ac:chgData name="Vipin B" userId="674531c2-723f-4384-a289-7f4088e0cff3" providerId="ADAL" clId="{C296CF73-BF94-DF4D-A0A6-8D72CD4ED184}" dt="2024-03-18T01:29:42.203" v="94" actId="207"/>
          <ac:spMkLst>
            <pc:docMk/>
            <pc:sldMk cId="2205131807" sldId="261"/>
            <ac:spMk id="11268" creationId="{00000000-0000-0000-0000-000000000000}"/>
          </ac:spMkLst>
        </pc:spChg>
      </pc:sldChg>
      <pc:sldChg chg="modSp add mod">
        <pc:chgData name="Vipin B" userId="674531c2-723f-4384-a289-7f4088e0cff3" providerId="ADAL" clId="{C296CF73-BF94-DF4D-A0A6-8D72CD4ED184}" dt="2024-03-18T01:30:23.246" v="96" actId="27636"/>
        <pc:sldMkLst>
          <pc:docMk/>
          <pc:sldMk cId="1768375672" sldId="262"/>
        </pc:sldMkLst>
        <pc:spChg chg="mod">
          <ac:chgData name="Vipin B" userId="674531c2-723f-4384-a289-7f4088e0cff3" providerId="ADAL" clId="{C296CF73-BF94-DF4D-A0A6-8D72CD4ED184}" dt="2024-03-18T01:30:23.246" v="96" actId="27636"/>
          <ac:spMkLst>
            <pc:docMk/>
            <pc:sldMk cId="1768375672" sldId="262"/>
            <ac:spMk id="3" creationId="{00000000-0000-0000-0000-000000000000}"/>
          </ac:spMkLst>
        </pc:spChg>
      </pc:sldChg>
      <pc:sldChg chg="modSp add mod modTransition">
        <pc:chgData name="Vipin B" userId="674531c2-723f-4384-a289-7f4088e0cff3" providerId="ADAL" clId="{C296CF73-BF94-DF4D-A0A6-8D72CD4ED184}" dt="2024-03-18T01:21:38.678" v="19" actId="27636"/>
        <pc:sldMkLst>
          <pc:docMk/>
          <pc:sldMk cId="1768882609" sldId="263"/>
        </pc:sldMkLst>
        <pc:spChg chg="mod">
          <ac:chgData name="Vipin B" userId="674531c2-723f-4384-a289-7f4088e0cff3" providerId="ADAL" clId="{C296CF73-BF94-DF4D-A0A6-8D72CD4ED184}" dt="2024-03-18T01:21:38.678" v="19" actId="27636"/>
          <ac:spMkLst>
            <pc:docMk/>
            <pc:sldMk cId="1768882609" sldId="263"/>
            <ac:spMk id="2" creationId="{00000000-0000-0000-0000-000000000000}"/>
          </ac:spMkLst>
        </pc:spChg>
      </pc:sldChg>
      <pc:sldChg chg="modSp add mod modTransition">
        <pc:chgData name="Vipin B" userId="674531c2-723f-4384-a289-7f4088e0cff3" providerId="ADAL" clId="{C296CF73-BF94-DF4D-A0A6-8D72CD4ED184}" dt="2024-03-18T01:30:56.252" v="97" actId="14100"/>
        <pc:sldMkLst>
          <pc:docMk/>
          <pc:sldMk cId="2344625982" sldId="264"/>
        </pc:sldMkLst>
        <pc:spChg chg="mod">
          <ac:chgData name="Vipin B" userId="674531c2-723f-4384-a289-7f4088e0cff3" providerId="ADAL" clId="{C296CF73-BF94-DF4D-A0A6-8D72CD4ED184}" dt="2024-03-18T01:30:56.252" v="97" actId="14100"/>
          <ac:spMkLst>
            <pc:docMk/>
            <pc:sldMk cId="2344625982" sldId="264"/>
            <ac:spMk id="14" creationId="{00000000-0000-0000-0000-000000000000}"/>
          </ac:spMkLst>
        </pc:spChg>
      </pc:sldChg>
      <pc:sldChg chg="add modTransition">
        <pc:chgData name="Vipin B" userId="674531c2-723f-4384-a289-7f4088e0cff3" providerId="ADAL" clId="{C296CF73-BF94-DF4D-A0A6-8D72CD4ED184}" dt="2024-03-18T01:21:37.774" v="15"/>
        <pc:sldMkLst>
          <pc:docMk/>
          <pc:sldMk cId="4236173919" sldId="265"/>
        </pc:sldMkLst>
      </pc:sldChg>
      <pc:sldChg chg="modSp add mod modTransition">
        <pc:chgData name="Vipin B" userId="674531c2-723f-4384-a289-7f4088e0cff3" providerId="ADAL" clId="{C296CF73-BF94-DF4D-A0A6-8D72CD4ED184}" dt="2024-03-18T01:21:38.094" v="16" actId="27636"/>
        <pc:sldMkLst>
          <pc:docMk/>
          <pc:sldMk cId="4040139711" sldId="267"/>
        </pc:sldMkLst>
        <pc:spChg chg="mod">
          <ac:chgData name="Vipin B" userId="674531c2-723f-4384-a289-7f4088e0cff3" providerId="ADAL" clId="{C296CF73-BF94-DF4D-A0A6-8D72CD4ED184}" dt="2024-03-18T01:21:38.094" v="16" actId="27636"/>
          <ac:spMkLst>
            <pc:docMk/>
            <pc:sldMk cId="4040139711" sldId="267"/>
            <ac:spMk id="15363" creationId="{00000000-0000-0000-0000-000000000000}"/>
          </ac:spMkLst>
        </pc:spChg>
      </pc:sldChg>
      <pc:sldChg chg="modSp add mod">
        <pc:chgData name="Vipin B" userId="674531c2-723f-4384-a289-7f4088e0cff3" providerId="ADAL" clId="{C296CF73-BF94-DF4D-A0A6-8D72CD4ED184}" dt="2024-03-18T01:29:15.762" v="93" actId="14100"/>
        <pc:sldMkLst>
          <pc:docMk/>
          <pc:sldMk cId="3812425115" sldId="268"/>
        </pc:sldMkLst>
        <pc:spChg chg="mod">
          <ac:chgData name="Vipin B" userId="674531c2-723f-4384-a289-7f4088e0cff3" providerId="ADAL" clId="{C296CF73-BF94-DF4D-A0A6-8D72CD4ED184}" dt="2024-03-18T01:29:15.762" v="93" actId="14100"/>
          <ac:spMkLst>
            <pc:docMk/>
            <pc:sldMk cId="3812425115" sldId="268"/>
            <ac:spMk id="7170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8:54.767" v="89" actId="207"/>
          <ac:spMkLst>
            <pc:docMk/>
            <pc:sldMk cId="3812425115" sldId="268"/>
            <ac:spMk id="7177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8:59.646" v="90" actId="207"/>
          <ac:spMkLst>
            <pc:docMk/>
            <pc:sldMk cId="3812425115" sldId="268"/>
            <ac:spMk id="7178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8:11.956" v="85" actId="207"/>
          <ac:spMkLst>
            <pc:docMk/>
            <pc:sldMk cId="3812425115" sldId="268"/>
            <ac:spMk id="7186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8:11.956" v="85" actId="207"/>
          <ac:spMkLst>
            <pc:docMk/>
            <pc:sldMk cId="3812425115" sldId="268"/>
            <ac:spMk id="7189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8:11.956" v="85" actId="207"/>
          <ac:spMkLst>
            <pc:docMk/>
            <pc:sldMk cId="3812425115" sldId="268"/>
            <ac:spMk id="7190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8:11.956" v="85" actId="207"/>
          <ac:spMkLst>
            <pc:docMk/>
            <pc:sldMk cId="3812425115" sldId="268"/>
            <ac:spMk id="7193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8:11.956" v="85" actId="207"/>
          <ac:spMkLst>
            <pc:docMk/>
            <pc:sldMk cId="3812425115" sldId="268"/>
            <ac:spMk id="7194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8:11.956" v="85" actId="207"/>
          <ac:spMkLst>
            <pc:docMk/>
            <pc:sldMk cId="3812425115" sldId="268"/>
            <ac:spMk id="7197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8:11.956" v="85" actId="207"/>
          <ac:spMkLst>
            <pc:docMk/>
            <pc:sldMk cId="3812425115" sldId="268"/>
            <ac:spMk id="128004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8:11.956" v="85" actId="207"/>
          <ac:spMkLst>
            <pc:docMk/>
            <pc:sldMk cId="3812425115" sldId="268"/>
            <ac:spMk id="128005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8:11.956" v="85" actId="207"/>
          <ac:spMkLst>
            <pc:docMk/>
            <pc:sldMk cId="3812425115" sldId="268"/>
            <ac:spMk id="128006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8:11.956" v="85" actId="207"/>
          <ac:spMkLst>
            <pc:docMk/>
            <pc:sldMk cId="3812425115" sldId="268"/>
            <ac:spMk id="128007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8:11.956" v="85" actId="207"/>
          <ac:spMkLst>
            <pc:docMk/>
            <pc:sldMk cId="3812425115" sldId="268"/>
            <ac:spMk id="128008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8:11.956" v="85" actId="207"/>
          <ac:spMkLst>
            <pc:docMk/>
            <pc:sldMk cId="3812425115" sldId="268"/>
            <ac:spMk id="128009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6:51.320" v="51" actId="207"/>
          <ac:spMkLst>
            <pc:docMk/>
            <pc:sldMk cId="3812425115" sldId="268"/>
            <ac:spMk id="128037" creationId="{00000000-0000-0000-0000-000000000000}"/>
          </ac:spMkLst>
        </pc:spChg>
        <pc:spChg chg="mod">
          <ac:chgData name="Vipin B" userId="674531c2-723f-4384-a289-7f4088e0cff3" providerId="ADAL" clId="{C296CF73-BF94-DF4D-A0A6-8D72CD4ED184}" dt="2024-03-18T01:28:28.494" v="86" actId="207"/>
          <ac:spMkLst>
            <pc:docMk/>
            <pc:sldMk cId="3812425115" sldId="268"/>
            <ac:spMk id="128038" creationId="{00000000-0000-0000-0000-000000000000}"/>
          </ac:spMkLst>
        </pc:spChg>
        <pc:grpChg chg="mod">
          <ac:chgData name="Vipin B" userId="674531c2-723f-4384-a289-7f4088e0cff3" providerId="ADAL" clId="{C296CF73-BF94-DF4D-A0A6-8D72CD4ED184}" dt="2024-03-18T01:28:11.956" v="85" actId="207"/>
          <ac:grpSpMkLst>
            <pc:docMk/>
            <pc:sldMk cId="3812425115" sldId="268"/>
            <ac:grpSpMk id="7171" creationId="{00000000-0000-0000-0000-000000000000}"/>
          </ac:grpSpMkLst>
        </pc:grpChg>
        <pc:grpChg chg="mod">
          <ac:chgData name="Vipin B" userId="674531c2-723f-4384-a289-7f4088e0cff3" providerId="ADAL" clId="{C296CF73-BF94-DF4D-A0A6-8D72CD4ED184}" dt="2024-03-18T01:28:54.767" v="89" actId="207"/>
          <ac:grpSpMkLst>
            <pc:docMk/>
            <pc:sldMk cId="3812425115" sldId="268"/>
            <ac:grpSpMk id="7174" creationId="{00000000-0000-0000-0000-000000000000}"/>
          </ac:grpSpMkLst>
        </pc:grpChg>
        <pc:grpChg chg="mod">
          <ac:chgData name="Vipin B" userId="674531c2-723f-4384-a289-7f4088e0cff3" providerId="ADAL" clId="{C296CF73-BF94-DF4D-A0A6-8D72CD4ED184}" dt="2024-03-18T01:28:11.956" v="85" actId="207"/>
          <ac:grpSpMkLst>
            <pc:docMk/>
            <pc:sldMk cId="3812425115" sldId="268"/>
            <ac:grpSpMk id="7183" creationId="{00000000-0000-0000-0000-000000000000}"/>
          </ac:grpSpMkLst>
        </pc:grpChg>
        <pc:grpChg chg="mod">
          <ac:chgData name="Vipin B" userId="674531c2-723f-4384-a289-7f4088e0cff3" providerId="ADAL" clId="{C296CF73-BF94-DF4D-A0A6-8D72CD4ED184}" dt="2024-03-18T01:28:11.956" v="85" actId="207"/>
          <ac:grpSpMkLst>
            <pc:docMk/>
            <pc:sldMk cId="3812425115" sldId="268"/>
            <ac:grpSpMk id="7184" creationId="{00000000-0000-0000-0000-000000000000}"/>
          </ac:grpSpMkLst>
        </pc:grpChg>
        <pc:grpChg chg="mod">
          <ac:chgData name="Vipin B" userId="674531c2-723f-4384-a289-7f4088e0cff3" providerId="ADAL" clId="{C296CF73-BF94-DF4D-A0A6-8D72CD4ED184}" dt="2024-03-18T01:28:11.956" v="85" actId="207"/>
          <ac:grpSpMkLst>
            <pc:docMk/>
            <pc:sldMk cId="3812425115" sldId="268"/>
            <ac:grpSpMk id="7185" creationId="{00000000-0000-0000-0000-000000000000}"/>
          </ac:grpSpMkLst>
        </pc:grpChg>
      </pc:sldChg>
      <pc:sldChg chg="addSp delSp modSp add mod">
        <pc:chgData name="Vipin B" userId="674531c2-723f-4384-a289-7f4088e0cff3" providerId="ADAL" clId="{C296CF73-BF94-DF4D-A0A6-8D72CD4ED184}" dt="2024-03-18T01:22:33.242" v="25"/>
        <pc:sldMkLst>
          <pc:docMk/>
          <pc:sldMk cId="285271926" sldId="269"/>
        </pc:sldMkLst>
        <pc:spChg chg="add del mod">
          <ac:chgData name="Vipin B" userId="674531c2-723f-4384-a289-7f4088e0cff3" providerId="ADAL" clId="{C296CF73-BF94-DF4D-A0A6-8D72CD4ED184}" dt="2024-03-18T01:22:33.242" v="25"/>
          <ac:spMkLst>
            <pc:docMk/>
            <pc:sldMk cId="285271926" sldId="269"/>
            <ac:spMk id="2" creationId="{5264F727-5422-E3D7-4BF2-60EE49227755}"/>
          </ac:spMkLst>
        </pc:spChg>
        <pc:spChg chg="add del mod">
          <ac:chgData name="Vipin B" userId="674531c2-723f-4384-a289-7f4088e0cff3" providerId="ADAL" clId="{C296CF73-BF94-DF4D-A0A6-8D72CD4ED184}" dt="2024-03-18T01:22:32.578" v="23" actId="478"/>
          <ac:spMkLst>
            <pc:docMk/>
            <pc:sldMk cId="285271926" sldId="269"/>
            <ac:spMk id="3" creationId="{5CA8E86B-76B9-9E36-E165-EA38A3D5B5EC}"/>
          </ac:spMkLst>
        </pc:spChg>
        <pc:spChg chg="mod">
          <ac:chgData name="Vipin B" userId="674531c2-723f-4384-a289-7f4088e0cff3" providerId="ADAL" clId="{C296CF73-BF94-DF4D-A0A6-8D72CD4ED184}" dt="2024-03-18T01:21:38.242" v="17" actId="27636"/>
          <ac:spMkLst>
            <pc:docMk/>
            <pc:sldMk cId="285271926" sldId="269"/>
            <ac:spMk id="61444" creationId="{00000000-0000-0000-0000-000000000000}"/>
          </ac:spMkLst>
        </pc:spChg>
      </pc:sldChg>
      <pc:sldChg chg="add del modTransition">
        <pc:chgData name="Vipin B" userId="674531c2-723f-4384-a289-7f4088e0cff3" providerId="ADAL" clId="{C296CF73-BF94-DF4D-A0A6-8D72CD4ED184}" dt="2024-03-18T01:31:46.745" v="98" actId="2696"/>
        <pc:sldMkLst>
          <pc:docMk/>
          <pc:sldMk cId="1305884965" sldId="339"/>
        </pc:sldMkLst>
      </pc:sldChg>
      <pc:sldChg chg="modSp add mod">
        <pc:chgData name="Vipin B" userId="674531c2-723f-4384-a289-7f4088e0cff3" providerId="ADAL" clId="{C296CF73-BF94-DF4D-A0A6-8D72CD4ED184}" dt="2024-03-18T01:32:33.110" v="104" actId="1076"/>
        <pc:sldMkLst>
          <pc:docMk/>
          <pc:sldMk cId="2513899703" sldId="339"/>
        </pc:sldMkLst>
        <pc:spChg chg="mod">
          <ac:chgData name="Vipin B" userId="674531c2-723f-4384-a289-7f4088e0cff3" providerId="ADAL" clId="{C296CF73-BF94-DF4D-A0A6-8D72CD4ED184}" dt="2024-03-18T01:32:26.208" v="103" actId="1076"/>
          <ac:spMkLst>
            <pc:docMk/>
            <pc:sldMk cId="2513899703" sldId="339"/>
            <ac:spMk id="2" creationId="{13A42D39-DC78-CE40-A70E-D22E93213365}"/>
          </ac:spMkLst>
        </pc:spChg>
        <pc:spChg chg="mod">
          <ac:chgData name="Vipin B" userId="674531c2-723f-4384-a289-7f4088e0cff3" providerId="ADAL" clId="{C296CF73-BF94-DF4D-A0A6-8D72CD4ED184}" dt="2024-03-18T01:32:10.836" v="101" actId="1076"/>
          <ac:spMkLst>
            <pc:docMk/>
            <pc:sldMk cId="2513899703" sldId="339"/>
            <ac:spMk id="6" creationId="{5728A81D-3831-EA48-9FD2-7A0494663DEE}"/>
          </ac:spMkLst>
        </pc:spChg>
        <pc:spChg chg="mod">
          <ac:chgData name="Vipin B" userId="674531c2-723f-4384-a289-7f4088e0cff3" providerId="ADAL" clId="{C296CF73-BF94-DF4D-A0A6-8D72CD4ED184}" dt="2024-03-18T01:32:33.110" v="104" actId="1076"/>
          <ac:spMkLst>
            <pc:docMk/>
            <pc:sldMk cId="2513899703" sldId="339"/>
            <ac:spMk id="7" creationId="{E04C1EE6-8CC0-E64D-A6B3-BD429BBB4DEC}"/>
          </ac:spMkLst>
        </pc:spChg>
      </pc:sldChg>
    </pc:docChg>
  </pc:docChgLst>
  <pc:docChgLst>
    <pc:chgData name="Anshu Yadav" userId="S::anshuyadav22@iitk.ac.in::d8e1ddf0-dbf8-42ef-b63a-7fb6554658ef" providerId="AD" clId="Web-{32E2D5B6-29DE-2234-8A08-4A3C419B8A41}"/>
    <pc:docChg chg="addSld delSld modSld">
      <pc:chgData name="Anshu Yadav" userId="S::anshuyadav22@iitk.ac.in::d8e1ddf0-dbf8-42ef-b63a-7fb6554658ef" providerId="AD" clId="Web-{32E2D5B6-29DE-2234-8A08-4A3C419B8A41}" dt="2024-03-31T12:24:32.005" v="3"/>
      <pc:docMkLst>
        <pc:docMk/>
      </pc:docMkLst>
      <pc:sldChg chg="modSp">
        <pc:chgData name="Anshu Yadav" userId="S::anshuyadav22@iitk.ac.in::d8e1ddf0-dbf8-42ef-b63a-7fb6554658ef" providerId="AD" clId="Web-{32E2D5B6-29DE-2234-8A08-4A3C419B8A41}" dt="2024-03-31T12:12:01.830" v="1" actId="1076"/>
        <pc:sldMkLst>
          <pc:docMk/>
          <pc:sldMk cId="2205131807" sldId="261"/>
        </pc:sldMkLst>
        <pc:spChg chg="mod">
          <ac:chgData name="Anshu Yadav" userId="S::anshuyadav22@iitk.ac.in::d8e1ddf0-dbf8-42ef-b63a-7fb6554658ef" providerId="AD" clId="Web-{32E2D5B6-29DE-2234-8A08-4A3C419B8A41}" dt="2024-03-31T12:12:01.830" v="1" actId="1076"/>
          <ac:spMkLst>
            <pc:docMk/>
            <pc:sldMk cId="2205131807" sldId="261"/>
            <ac:spMk id="11268" creationId="{00000000-0000-0000-0000-000000000000}"/>
          </ac:spMkLst>
        </pc:spChg>
      </pc:sldChg>
      <pc:sldChg chg="new del">
        <pc:chgData name="Anshu Yadav" userId="S::anshuyadav22@iitk.ac.in::d8e1ddf0-dbf8-42ef-b63a-7fb6554658ef" providerId="AD" clId="Web-{32E2D5B6-29DE-2234-8A08-4A3C419B8A41}" dt="2024-03-31T12:24:32.005" v="3"/>
        <pc:sldMkLst>
          <pc:docMk/>
          <pc:sldMk cId="1636967001" sldId="334"/>
        </pc:sldMkLst>
      </pc:sldChg>
    </pc:docChg>
  </pc:docChgLst>
  <pc:docChgLst>
    <pc:chgData name="Vipin B" userId="674531c2-723f-4384-a289-7f4088e0cff3" providerId="ADAL" clId="{3D9DAFA3-2E1E-0242-9F92-0675D3F61284}"/>
    <pc:docChg chg="delSld">
      <pc:chgData name="Vipin B" userId="674531c2-723f-4384-a289-7f4088e0cff3" providerId="ADAL" clId="{3D9DAFA3-2E1E-0242-9F92-0675D3F61284}" dt="2022-08-03T10:40:22.350" v="0" actId="2696"/>
      <pc:docMkLst>
        <pc:docMk/>
      </pc:docMkLst>
      <pc:sldChg chg="del">
        <pc:chgData name="Vipin B" userId="674531c2-723f-4384-a289-7f4088e0cff3" providerId="ADAL" clId="{3D9DAFA3-2E1E-0242-9F92-0675D3F61284}" dt="2022-08-03T10:40:22.350" v="0" actId="2696"/>
        <pc:sldMkLst>
          <pc:docMk/>
          <pc:sldMk cId="2840074177" sldId="337"/>
        </pc:sldMkLst>
      </pc:sldChg>
    </pc:docChg>
  </pc:docChgLst>
  <pc:docChgLst>
    <pc:chgData name="Vipin B" userId="674531c2-723f-4384-a289-7f4088e0cff3" providerId="ADAL" clId="{5CEEA3D6-5E40-4599-87A7-F0955E2A751A}"/>
    <pc:docChg chg="delSld modSld">
      <pc:chgData name="Vipin B" userId="674531c2-723f-4384-a289-7f4088e0cff3" providerId="ADAL" clId="{5CEEA3D6-5E40-4599-87A7-F0955E2A751A}" dt="2020-08-22T06:36:09.240" v="70" actId="113"/>
      <pc:docMkLst>
        <pc:docMk/>
      </pc:docMkLst>
      <pc:sldChg chg="modSp">
        <pc:chgData name="Vipin B" userId="674531c2-723f-4384-a289-7f4088e0cff3" providerId="ADAL" clId="{5CEEA3D6-5E40-4599-87A7-F0955E2A751A}" dt="2020-08-22T06:28:21.008" v="12" actId="20577"/>
        <pc:sldMkLst>
          <pc:docMk/>
          <pc:sldMk cId="4025013544" sldId="256"/>
        </pc:sldMkLst>
        <pc:spChg chg="mod">
          <ac:chgData name="Vipin B" userId="674531c2-723f-4384-a289-7f4088e0cff3" providerId="ADAL" clId="{5CEEA3D6-5E40-4599-87A7-F0955E2A751A}" dt="2020-08-22T06:28:21.008" v="12" actId="20577"/>
          <ac:spMkLst>
            <pc:docMk/>
            <pc:sldMk cId="4025013544" sldId="256"/>
            <ac:spMk id="2" creationId="{00000000-0000-0000-0000-000000000000}"/>
          </ac:spMkLst>
        </pc:spChg>
      </pc:sldChg>
      <pc:sldChg chg="del">
        <pc:chgData name="Vipin B" userId="674531c2-723f-4384-a289-7f4088e0cff3" providerId="ADAL" clId="{5CEEA3D6-5E40-4599-87A7-F0955E2A751A}" dt="2020-08-22T06:35:04.979" v="59" actId="2696"/>
        <pc:sldMkLst>
          <pc:docMk/>
          <pc:sldMk cId="1343963721" sldId="259"/>
        </pc:sldMkLst>
      </pc:sldChg>
      <pc:sldChg chg="del">
        <pc:chgData name="Vipin B" userId="674531c2-723f-4384-a289-7f4088e0cff3" providerId="ADAL" clId="{5CEEA3D6-5E40-4599-87A7-F0955E2A751A}" dt="2020-08-22T06:29:42.978" v="15" actId="2696"/>
        <pc:sldMkLst>
          <pc:docMk/>
          <pc:sldMk cId="2310428605" sldId="261"/>
        </pc:sldMkLst>
      </pc:sldChg>
      <pc:sldChg chg="del">
        <pc:chgData name="Vipin B" userId="674531c2-723f-4384-a289-7f4088e0cff3" providerId="ADAL" clId="{5CEEA3D6-5E40-4599-87A7-F0955E2A751A}" dt="2020-08-22T06:29:46.140" v="18" actId="2696"/>
        <pc:sldMkLst>
          <pc:docMk/>
          <pc:sldMk cId="1064422512" sldId="264"/>
        </pc:sldMkLst>
      </pc:sldChg>
      <pc:sldChg chg="del">
        <pc:chgData name="Vipin B" userId="674531c2-723f-4384-a289-7f4088e0cff3" providerId="ADAL" clId="{5CEEA3D6-5E40-4599-87A7-F0955E2A751A}" dt="2020-08-22T06:29:47.991" v="21" actId="2696"/>
        <pc:sldMkLst>
          <pc:docMk/>
          <pc:sldMk cId="1066921895" sldId="268"/>
        </pc:sldMkLst>
      </pc:sldChg>
      <pc:sldChg chg="del">
        <pc:chgData name="Vipin B" userId="674531c2-723f-4384-a289-7f4088e0cff3" providerId="ADAL" clId="{5CEEA3D6-5E40-4599-87A7-F0955E2A751A}" dt="2020-08-22T06:29:50.438" v="23" actId="2696"/>
        <pc:sldMkLst>
          <pc:docMk/>
          <pc:sldMk cId="2496226231" sldId="286"/>
        </pc:sldMkLst>
      </pc:sldChg>
      <pc:sldChg chg="del">
        <pc:chgData name="Vipin B" userId="674531c2-723f-4384-a289-7f4088e0cff3" providerId="ADAL" clId="{5CEEA3D6-5E40-4599-87A7-F0955E2A751A}" dt="2020-08-22T06:29:51.530" v="24" actId="2696"/>
        <pc:sldMkLst>
          <pc:docMk/>
          <pc:sldMk cId="629721698" sldId="289"/>
        </pc:sldMkLst>
      </pc:sldChg>
      <pc:sldChg chg="del">
        <pc:chgData name="Vipin B" userId="674531c2-723f-4384-a289-7f4088e0cff3" providerId="ADAL" clId="{5CEEA3D6-5E40-4599-87A7-F0955E2A751A}" dt="2020-08-22T06:29:53.777" v="25" actId="2696"/>
        <pc:sldMkLst>
          <pc:docMk/>
          <pc:sldMk cId="604100832" sldId="290"/>
        </pc:sldMkLst>
      </pc:sldChg>
      <pc:sldChg chg="del">
        <pc:chgData name="Vipin B" userId="674531c2-723f-4384-a289-7f4088e0cff3" providerId="ADAL" clId="{5CEEA3D6-5E40-4599-87A7-F0955E2A751A}" dt="2020-08-22T06:29:54.671" v="26" actId="2696"/>
        <pc:sldMkLst>
          <pc:docMk/>
          <pc:sldMk cId="1802886891" sldId="291"/>
        </pc:sldMkLst>
      </pc:sldChg>
      <pc:sldChg chg="del">
        <pc:chgData name="Vipin B" userId="674531c2-723f-4384-a289-7f4088e0cff3" providerId="ADAL" clId="{5CEEA3D6-5E40-4599-87A7-F0955E2A751A}" dt="2020-08-22T06:28:34.341" v="13" actId="2696"/>
        <pc:sldMkLst>
          <pc:docMk/>
          <pc:sldMk cId="480888385" sldId="301"/>
        </pc:sldMkLst>
      </pc:sldChg>
      <pc:sldChg chg="del">
        <pc:chgData name="Vipin B" userId="674531c2-723f-4384-a289-7f4088e0cff3" providerId="ADAL" clId="{5CEEA3D6-5E40-4599-87A7-F0955E2A751A}" dt="2020-08-22T06:29:44.786" v="16" actId="2696"/>
        <pc:sldMkLst>
          <pc:docMk/>
          <pc:sldMk cId="1028333498" sldId="302"/>
        </pc:sldMkLst>
      </pc:sldChg>
      <pc:sldChg chg="del">
        <pc:chgData name="Vipin B" userId="674531c2-723f-4384-a289-7f4088e0cff3" providerId="ADAL" clId="{5CEEA3D6-5E40-4599-87A7-F0955E2A751A}" dt="2020-08-22T06:29:45.510" v="17" actId="2696"/>
        <pc:sldMkLst>
          <pc:docMk/>
          <pc:sldMk cId="3903068790" sldId="303"/>
        </pc:sldMkLst>
      </pc:sldChg>
      <pc:sldChg chg="del">
        <pc:chgData name="Vipin B" userId="674531c2-723f-4384-a289-7f4088e0cff3" providerId="ADAL" clId="{5CEEA3D6-5E40-4599-87A7-F0955E2A751A}" dt="2020-08-22T06:29:46.754" v="19" actId="2696"/>
        <pc:sldMkLst>
          <pc:docMk/>
          <pc:sldMk cId="2003674336" sldId="304"/>
        </pc:sldMkLst>
      </pc:sldChg>
      <pc:sldChg chg="del">
        <pc:chgData name="Vipin B" userId="674531c2-723f-4384-a289-7f4088e0cff3" providerId="ADAL" clId="{5CEEA3D6-5E40-4599-87A7-F0955E2A751A}" dt="2020-08-22T06:29:47.353" v="20" actId="2696"/>
        <pc:sldMkLst>
          <pc:docMk/>
          <pc:sldMk cId="753367780" sldId="306"/>
        </pc:sldMkLst>
      </pc:sldChg>
      <pc:sldChg chg="del">
        <pc:chgData name="Vipin B" userId="674531c2-723f-4384-a289-7f4088e0cff3" providerId="ADAL" clId="{5CEEA3D6-5E40-4599-87A7-F0955E2A751A}" dt="2020-08-22T06:29:48.781" v="22" actId="2696"/>
        <pc:sldMkLst>
          <pc:docMk/>
          <pc:sldMk cId="90765984" sldId="307"/>
        </pc:sldMkLst>
      </pc:sldChg>
      <pc:sldChg chg="del">
        <pc:chgData name="Vipin B" userId="674531c2-723f-4384-a289-7f4088e0cff3" providerId="ADAL" clId="{5CEEA3D6-5E40-4599-87A7-F0955E2A751A}" dt="2020-08-22T06:31:09.537" v="28" actId="2696"/>
        <pc:sldMkLst>
          <pc:docMk/>
          <pc:sldMk cId="3734423955" sldId="311"/>
        </pc:sldMkLst>
      </pc:sldChg>
      <pc:sldChg chg="del">
        <pc:chgData name="Vipin B" userId="674531c2-723f-4384-a289-7f4088e0cff3" providerId="ADAL" clId="{5CEEA3D6-5E40-4599-87A7-F0955E2A751A}" dt="2020-08-22T06:31:12.320" v="29" actId="2696"/>
        <pc:sldMkLst>
          <pc:docMk/>
          <pc:sldMk cId="2936070375" sldId="312"/>
        </pc:sldMkLst>
      </pc:sldChg>
      <pc:sldChg chg="del">
        <pc:chgData name="Vipin B" userId="674531c2-723f-4384-a289-7f4088e0cff3" providerId="ADAL" clId="{5CEEA3D6-5E40-4599-87A7-F0955E2A751A}" dt="2020-08-22T06:31:07.091" v="27" actId="2696"/>
        <pc:sldMkLst>
          <pc:docMk/>
          <pc:sldMk cId="1914338481" sldId="313"/>
        </pc:sldMkLst>
      </pc:sldChg>
      <pc:sldChg chg="modSp">
        <pc:chgData name="Vipin B" userId="674531c2-723f-4384-a289-7f4088e0cff3" providerId="ADAL" clId="{5CEEA3D6-5E40-4599-87A7-F0955E2A751A}" dt="2020-08-22T06:35:58.082" v="69" actId="20577"/>
        <pc:sldMkLst>
          <pc:docMk/>
          <pc:sldMk cId="2170675476" sldId="314"/>
        </pc:sldMkLst>
        <pc:spChg chg="mod">
          <ac:chgData name="Vipin B" userId="674531c2-723f-4384-a289-7f4088e0cff3" providerId="ADAL" clId="{5CEEA3D6-5E40-4599-87A7-F0955E2A751A}" dt="2020-08-22T06:35:58.082" v="69" actId="20577"/>
          <ac:spMkLst>
            <pc:docMk/>
            <pc:sldMk cId="2170675476" sldId="314"/>
            <ac:spMk id="2" creationId="{AFB7FD87-487A-4D3F-B6CD-66C555B62ED5}"/>
          </ac:spMkLst>
        </pc:spChg>
      </pc:sldChg>
      <pc:sldChg chg="del">
        <pc:chgData name="Vipin B" userId="674531c2-723f-4384-a289-7f4088e0cff3" providerId="ADAL" clId="{5CEEA3D6-5E40-4599-87A7-F0955E2A751A}" dt="2020-08-22T06:32:27.055" v="30" actId="2696"/>
        <pc:sldMkLst>
          <pc:docMk/>
          <pc:sldMk cId="2565003184" sldId="318"/>
        </pc:sldMkLst>
      </pc:sldChg>
      <pc:sldChg chg="del">
        <pc:chgData name="Vipin B" userId="674531c2-723f-4384-a289-7f4088e0cff3" providerId="ADAL" clId="{5CEEA3D6-5E40-4599-87A7-F0955E2A751A}" dt="2020-08-22T06:33:33.639" v="56" actId="2696"/>
        <pc:sldMkLst>
          <pc:docMk/>
          <pc:sldMk cId="595630846" sldId="319"/>
        </pc:sldMkLst>
      </pc:sldChg>
      <pc:sldChg chg="del">
        <pc:chgData name="Vipin B" userId="674531c2-723f-4384-a289-7f4088e0cff3" providerId="ADAL" clId="{5CEEA3D6-5E40-4599-87A7-F0955E2A751A}" dt="2020-08-22T06:32:32.339" v="33" actId="2696"/>
        <pc:sldMkLst>
          <pc:docMk/>
          <pc:sldMk cId="645442344" sldId="320"/>
        </pc:sldMkLst>
      </pc:sldChg>
      <pc:sldChg chg="del">
        <pc:chgData name="Vipin B" userId="674531c2-723f-4384-a289-7f4088e0cff3" providerId="ADAL" clId="{5CEEA3D6-5E40-4599-87A7-F0955E2A751A}" dt="2020-08-22T06:32:33.647" v="34" actId="2696"/>
        <pc:sldMkLst>
          <pc:docMk/>
          <pc:sldMk cId="475268458" sldId="321"/>
        </pc:sldMkLst>
      </pc:sldChg>
      <pc:sldChg chg="del">
        <pc:chgData name="Vipin B" userId="674531c2-723f-4384-a289-7f4088e0cff3" providerId="ADAL" clId="{5CEEA3D6-5E40-4599-87A7-F0955E2A751A}" dt="2020-08-22T06:32:31.093" v="32" actId="2696"/>
        <pc:sldMkLst>
          <pc:docMk/>
          <pc:sldMk cId="3947364832" sldId="323"/>
        </pc:sldMkLst>
      </pc:sldChg>
      <pc:sldChg chg="modSp">
        <pc:chgData name="Vipin B" userId="674531c2-723f-4384-a289-7f4088e0cff3" providerId="ADAL" clId="{5CEEA3D6-5E40-4599-87A7-F0955E2A751A}" dt="2020-08-22T06:36:09.240" v="70" actId="113"/>
        <pc:sldMkLst>
          <pc:docMk/>
          <pc:sldMk cId="955761417" sldId="330"/>
        </pc:sldMkLst>
        <pc:spChg chg="mod">
          <ac:chgData name="Vipin B" userId="674531c2-723f-4384-a289-7f4088e0cff3" providerId="ADAL" clId="{5CEEA3D6-5E40-4599-87A7-F0955E2A751A}" dt="2020-08-22T06:36:09.240" v="70" actId="113"/>
          <ac:spMkLst>
            <pc:docMk/>
            <pc:sldMk cId="955761417" sldId="330"/>
            <ac:spMk id="2" creationId="{BB40ECBA-7FFA-4948-93B0-19964768DFBF}"/>
          </ac:spMkLst>
        </pc:spChg>
      </pc:sldChg>
      <pc:sldChg chg="del">
        <pc:chgData name="Vipin B" userId="674531c2-723f-4384-a289-7f4088e0cff3" providerId="ADAL" clId="{5CEEA3D6-5E40-4599-87A7-F0955E2A751A}" dt="2020-08-22T06:32:29.516" v="31" actId="2696"/>
        <pc:sldMkLst>
          <pc:docMk/>
          <pc:sldMk cId="4009188625" sldId="331"/>
        </pc:sldMkLst>
      </pc:sldChg>
      <pc:sldChg chg="del">
        <pc:chgData name="Vipin B" userId="674531c2-723f-4384-a289-7f4088e0cff3" providerId="ADAL" clId="{5CEEA3D6-5E40-4599-87A7-F0955E2A751A}" dt="2020-08-22T06:35:12.283" v="60" actId="2696"/>
        <pc:sldMkLst>
          <pc:docMk/>
          <pc:sldMk cId="1019360488" sldId="333"/>
        </pc:sldMkLst>
      </pc:sldChg>
      <pc:sldChg chg="addSp delSp modSp">
        <pc:chgData name="Vipin B" userId="674531c2-723f-4384-a289-7f4088e0cff3" providerId="ADAL" clId="{5CEEA3D6-5E40-4599-87A7-F0955E2A751A}" dt="2020-08-22T06:34:07.433" v="57" actId="255"/>
        <pc:sldMkLst>
          <pc:docMk/>
          <pc:sldMk cId="2840074177" sldId="337"/>
        </pc:sldMkLst>
        <pc:spChg chg="del mod">
          <ac:chgData name="Vipin B" userId="674531c2-723f-4384-a289-7f4088e0cff3" providerId="ADAL" clId="{5CEEA3D6-5E40-4599-87A7-F0955E2A751A}" dt="2020-08-22T06:33:06.325" v="54"/>
          <ac:spMkLst>
            <pc:docMk/>
            <pc:sldMk cId="2840074177" sldId="337"/>
            <ac:spMk id="2" creationId="{D9176CC4-C1A1-441F-9C20-F1668FB2AF5D}"/>
          </ac:spMkLst>
        </pc:spChg>
        <pc:spChg chg="add mod">
          <ac:chgData name="Vipin B" userId="674531c2-723f-4384-a289-7f4088e0cff3" providerId="ADAL" clId="{5CEEA3D6-5E40-4599-87A7-F0955E2A751A}" dt="2020-08-22T06:34:07.433" v="57" actId="255"/>
          <ac:spMkLst>
            <pc:docMk/>
            <pc:sldMk cId="2840074177" sldId="337"/>
            <ac:spMk id="6" creationId="{4C261C63-3E69-40E3-B71E-3DABBB496406}"/>
          </ac:spMkLst>
        </pc:spChg>
        <pc:spChg chg="del">
          <ac:chgData name="Vipin B" userId="674531c2-723f-4384-a289-7f4088e0cff3" providerId="ADAL" clId="{5CEEA3D6-5E40-4599-87A7-F0955E2A751A}" dt="2020-08-22T06:33:02.139" v="53"/>
          <ac:spMkLst>
            <pc:docMk/>
            <pc:sldMk cId="2840074177" sldId="337"/>
            <ac:spMk id="8" creationId="{3F6D0C82-8016-4B52-A90B-F6AB9107FF02}"/>
          </ac:spMkLst>
        </pc:spChg>
      </pc:sldChg>
      <pc:sldChg chg="del">
        <pc:chgData name="Vipin B" userId="674531c2-723f-4384-a289-7f4088e0cff3" providerId="ADAL" clId="{5CEEA3D6-5E40-4599-87A7-F0955E2A751A}" dt="2020-08-22T06:32:35.569" v="35" actId="2696"/>
        <pc:sldMkLst>
          <pc:docMk/>
          <pc:sldMk cId="992083182" sldId="338"/>
        </pc:sldMkLst>
      </pc:sldChg>
      <pc:sldChg chg="del">
        <pc:chgData name="Vipin B" userId="674531c2-723f-4384-a289-7f4088e0cff3" providerId="ADAL" clId="{5CEEA3D6-5E40-4599-87A7-F0955E2A751A}" dt="2020-08-22T06:34:32.599" v="58" actId="2696"/>
        <pc:sldMkLst>
          <pc:docMk/>
          <pc:sldMk cId="4090065960" sldId="339"/>
        </pc:sldMkLst>
      </pc:sldChg>
      <pc:sldMasterChg chg="delSldLayout">
        <pc:chgData name="Vipin B" userId="674531c2-723f-4384-a289-7f4088e0cff3" providerId="ADAL" clId="{5CEEA3D6-5E40-4599-87A7-F0955E2A751A}" dt="2020-08-22T06:28:34.343" v="14" actId="2696"/>
        <pc:sldMasterMkLst>
          <pc:docMk/>
          <pc:sldMasterMk cId="2325754618" sldId="2147483662"/>
        </pc:sldMasterMkLst>
        <pc:sldLayoutChg chg="del">
          <pc:chgData name="Vipin B" userId="674531c2-723f-4384-a289-7f4088e0cff3" providerId="ADAL" clId="{5CEEA3D6-5E40-4599-87A7-F0955E2A751A}" dt="2020-08-22T06:28:34.343" v="14" actId="2696"/>
          <pc:sldLayoutMkLst>
            <pc:docMk/>
            <pc:sldMasterMk cId="2325754618" sldId="2147483662"/>
            <pc:sldLayoutMk cId="2837524691" sldId="2147483680"/>
          </pc:sldLayoutMkLst>
        </pc:sldLayoutChg>
      </pc:sldMasterChg>
    </pc:docChg>
  </pc:docChgLst>
  <pc:docChgLst>
    <pc:chgData name="Anshu Yadav" userId="S::anshuyadav22@iitk.ac.in::d8e1ddf0-dbf8-42ef-b63a-7fb6554658ef" providerId="AD" clId="Web-{7777A586-4DBD-1CFF-0B2A-75E7A2E65ED7}"/>
    <pc:docChg chg="modSld">
      <pc:chgData name="Anshu Yadav" userId="S::anshuyadav22@iitk.ac.in::d8e1ddf0-dbf8-42ef-b63a-7fb6554658ef" providerId="AD" clId="Web-{7777A586-4DBD-1CFF-0B2A-75E7A2E65ED7}" dt="2024-04-03T12:08:42.788" v="9" actId="20577"/>
      <pc:docMkLst>
        <pc:docMk/>
      </pc:docMkLst>
      <pc:sldChg chg="modSp">
        <pc:chgData name="Anshu Yadav" userId="S::anshuyadav22@iitk.ac.in::d8e1ddf0-dbf8-42ef-b63a-7fb6554658ef" providerId="AD" clId="Web-{7777A586-4DBD-1CFF-0B2A-75E7A2E65ED7}" dt="2024-04-03T12:08:42.788" v="9" actId="20577"/>
        <pc:sldMkLst>
          <pc:docMk/>
          <pc:sldMk cId="3812425115" sldId="268"/>
        </pc:sldMkLst>
        <pc:spChg chg="mod">
          <ac:chgData name="Anshu Yadav" userId="S::anshuyadav22@iitk.ac.in::d8e1ddf0-dbf8-42ef-b63a-7fb6554658ef" providerId="AD" clId="Web-{7777A586-4DBD-1CFF-0B2A-75E7A2E65ED7}" dt="2024-04-03T12:08:42.788" v="9" actId="20577"/>
          <ac:spMkLst>
            <pc:docMk/>
            <pc:sldMk cId="3812425115" sldId="268"/>
            <ac:spMk id="7182" creationId="{00000000-0000-0000-0000-000000000000}"/>
          </ac:spMkLst>
        </pc:spChg>
      </pc:sldChg>
    </pc:docChg>
  </pc:docChgLst>
  <pc:docChgLst>
    <pc:chgData name="Vipin B" userId="674531c2-723f-4384-a289-7f4088e0cff3" providerId="ADAL" clId="{F7A15CE4-6AE1-C64A-94F0-569051925866}"/>
    <pc:docChg chg="custSel addSld modSld">
      <pc:chgData name="Vipin B" userId="674531c2-723f-4384-a289-7f4088e0cff3" providerId="ADAL" clId="{F7A15CE4-6AE1-C64A-94F0-569051925866}" dt="2020-08-23T13:08:40.469" v="354" actId="20577"/>
      <pc:docMkLst>
        <pc:docMk/>
      </pc:docMkLst>
      <pc:sldChg chg="modSp mod">
        <pc:chgData name="Vipin B" userId="674531c2-723f-4384-a289-7f4088e0cff3" providerId="ADAL" clId="{F7A15CE4-6AE1-C64A-94F0-569051925866}" dt="2020-08-23T13:08:40.469" v="354" actId="20577"/>
        <pc:sldMkLst>
          <pc:docMk/>
          <pc:sldMk cId="3424661200" sldId="328"/>
        </pc:sldMkLst>
        <pc:spChg chg="mod">
          <ac:chgData name="Vipin B" userId="674531c2-723f-4384-a289-7f4088e0cff3" providerId="ADAL" clId="{F7A15CE4-6AE1-C64A-94F0-569051925866}" dt="2020-08-23T13:08:40.469" v="354" actId="20577"/>
          <ac:spMkLst>
            <pc:docMk/>
            <pc:sldMk cId="3424661200" sldId="328"/>
            <ac:spMk id="2" creationId="{3933C007-A209-44BC-8576-F152C7A693CA}"/>
          </ac:spMkLst>
        </pc:spChg>
      </pc:sldChg>
      <pc:sldChg chg="modSp add mod">
        <pc:chgData name="Vipin B" userId="674531c2-723f-4384-a289-7f4088e0cff3" providerId="ADAL" clId="{F7A15CE4-6AE1-C64A-94F0-569051925866}" dt="2020-08-23T13:04:07.626" v="353" actId="20577"/>
        <pc:sldMkLst>
          <pc:docMk/>
          <pc:sldMk cId="2779504262" sldId="338"/>
        </pc:sldMkLst>
        <pc:spChg chg="mod">
          <ac:chgData name="Vipin B" userId="674531c2-723f-4384-a289-7f4088e0cff3" providerId="ADAL" clId="{F7A15CE4-6AE1-C64A-94F0-569051925866}" dt="2020-08-23T13:00:00.977" v="72" actId="113"/>
          <ac:spMkLst>
            <pc:docMk/>
            <pc:sldMk cId="2779504262" sldId="338"/>
            <ac:spMk id="2" creationId="{B8614675-62A5-D54A-8A40-DB373C353980}"/>
          </ac:spMkLst>
        </pc:spChg>
        <pc:spChg chg="mod">
          <ac:chgData name="Vipin B" userId="674531c2-723f-4384-a289-7f4088e0cff3" providerId="ADAL" clId="{F7A15CE4-6AE1-C64A-94F0-569051925866}" dt="2020-08-23T13:04:07.626" v="353" actId="20577"/>
          <ac:spMkLst>
            <pc:docMk/>
            <pc:sldMk cId="2779504262" sldId="338"/>
            <ac:spMk id="3" creationId="{879628DD-7255-BB4E-863E-475A416CFBD4}"/>
          </ac:spMkLst>
        </pc:spChg>
      </pc:sldChg>
    </pc:docChg>
  </pc:docChgLst>
  <pc:docChgLst>
    <pc:chgData name="Vipin B" userId="674531c2-723f-4384-a289-7f4088e0cff3" providerId="ADAL" clId="{B3E9399A-2179-6940-AB2E-A2F7F90A0F94}"/>
    <pc:docChg chg="undo custSel addSld delSld modSld">
      <pc:chgData name="Vipin B" userId="674531c2-723f-4384-a289-7f4088e0cff3" providerId="ADAL" clId="{B3E9399A-2179-6940-AB2E-A2F7F90A0F94}" dt="2024-03-20T05:48:37.850" v="270" actId="1076"/>
      <pc:docMkLst>
        <pc:docMk/>
      </pc:docMkLst>
      <pc:sldChg chg="modSp mod">
        <pc:chgData name="Vipin B" userId="674531c2-723f-4384-a289-7f4088e0cff3" providerId="ADAL" clId="{B3E9399A-2179-6940-AB2E-A2F7F90A0F94}" dt="2024-03-18T01:36:23.028" v="36" actId="20577"/>
        <pc:sldMkLst>
          <pc:docMk/>
          <pc:sldMk cId="4025013544" sldId="256"/>
        </pc:sldMkLst>
        <pc:spChg chg="mod">
          <ac:chgData name="Vipin B" userId="674531c2-723f-4384-a289-7f4088e0cff3" providerId="ADAL" clId="{B3E9399A-2179-6940-AB2E-A2F7F90A0F94}" dt="2024-03-18T01:36:23.028" v="36" actId="20577"/>
          <ac:spMkLst>
            <pc:docMk/>
            <pc:sldMk cId="4025013544" sldId="256"/>
            <ac:spMk id="2" creationId="{00000000-0000-0000-0000-000000000000}"/>
          </ac:spMkLst>
        </pc:spChg>
      </pc:sldChg>
      <pc:sldChg chg="add del">
        <pc:chgData name="Vipin B" userId="674531c2-723f-4384-a289-7f4088e0cff3" providerId="ADAL" clId="{B3E9399A-2179-6940-AB2E-A2F7F90A0F94}" dt="2024-03-18T01:36:41.064" v="53" actId="2696"/>
        <pc:sldMkLst>
          <pc:docMk/>
          <pc:sldMk cId="2559257170" sldId="258"/>
        </pc:sldMkLst>
      </pc:sldChg>
      <pc:sldChg chg="modSp mod">
        <pc:chgData name="Vipin B" userId="674531c2-723f-4384-a289-7f4088e0cff3" providerId="ADAL" clId="{B3E9399A-2179-6940-AB2E-A2F7F90A0F94}" dt="2024-03-20T05:42:57.737" v="250" actId="255"/>
        <pc:sldMkLst>
          <pc:docMk/>
          <pc:sldMk cId="1668481162" sldId="259"/>
        </pc:sldMkLst>
        <pc:spChg chg="mod">
          <ac:chgData name="Vipin B" userId="674531c2-723f-4384-a289-7f4088e0cff3" providerId="ADAL" clId="{B3E9399A-2179-6940-AB2E-A2F7F90A0F94}" dt="2024-03-20T05:42:41.522" v="249" actId="255"/>
          <ac:spMkLst>
            <pc:docMk/>
            <pc:sldMk cId="1668481162" sldId="259"/>
            <ac:spMk id="5" creationId="{00000000-0000-0000-0000-000000000000}"/>
          </ac:spMkLst>
        </pc:spChg>
        <pc:spChg chg="mod">
          <ac:chgData name="Vipin B" userId="674531c2-723f-4384-a289-7f4088e0cff3" providerId="ADAL" clId="{B3E9399A-2179-6940-AB2E-A2F7F90A0F94}" dt="2024-03-20T05:42:57.737" v="250" actId="255"/>
          <ac:spMkLst>
            <pc:docMk/>
            <pc:sldMk cId="1668481162" sldId="259"/>
            <ac:spMk id="6" creationId="{00000000-0000-0000-0000-000000000000}"/>
          </ac:spMkLst>
        </pc:spChg>
      </pc:sldChg>
      <pc:sldChg chg="delSp modSp mod">
        <pc:chgData name="Vipin B" userId="674531c2-723f-4384-a289-7f4088e0cff3" providerId="ADAL" clId="{B3E9399A-2179-6940-AB2E-A2F7F90A0F94}" dt="2024-03-20T05:43:19.004" v="252" actId="20577"/>
        <pc:sldMkLst>
          <pc:docMk/>
          <pc:sldMk cId="3182018779" sldId="260"/>
        </pc:sldMkLst>
        <pc:spChg chg="del">
          <ac:chgData name="Vipin B" userId="674531c2-723f-4384-a289-7f4088e0cff3" providerId="ADAL" clId="{B3E9399A-2179-6940-AB2E-A2F7F90A0F94}" dt="2024-03-18T01:47:21.746" v="111" actId="478"/>
          <ac:spMkLst>
            <pc:docMk/>
            <pc:sldMk cId="3182018779" sldId="260"/>
            <ac:spMk id="10244" creationId="{00000000-0000-0000-0000-000000000000}"/>
          </ac:spMkLst>
        </pc:spChg>
        <pc:spChg chg="del">
          <ac:chgData name="Vipin B" userId="674531c2-723f-4384-a289-7f4088e0cff3" providerId="ADAL" clId="{B3E9399A-2179-6940-AB2E-A2F7F90A0F94}" dt="2024-03-18T01:47:18.332" v="110" actId="478"/>
          <ac:spMkLst>
            <pc:docMk/>
            <pc:sldMk cId="3182018779" sldId="260"/>
            <ac:spMk id="10245" creationId="{00000000-0000-0000-0000-000000000000}"/>
          </ac:spMkLst>
        </pc:spChg>
        <pc:spChg chg="mod">
          <ac:chgData name="Vipin B" userId="674531c2-723f-4384-a289-7f4088e0cff3" providerId="ADAL" clId="{B3E9399A-2179-6940-AB2E-A2F7F90A0F94}" dt="2024-03-20T05:43:14.957" v="251" actId="20577"/>
          <ac:spMkLst>
            <pc:docMk/>
            <pc:sldMk cId="3182018779" sldId="260"/>
            <ac:spMk id="10248" creationId="{00000000-0000-0000-0000-000000000000}"/>
          </ac:spMkLst>
        </pc:spChg>
        <pc:spChg chg="mod">
          <ac:chgData name="Vipin B" userId="674531c2-723f-4384-a289-7f4088e0cff3" providerId="ADAL" clId="{B3E9399A-2179-6940-AB2E-A2F7F90A0F94}" dt="2024-03-20T05:43:19.004" v="252" actId="20577"/>
          <ac:spMkLst>
            <pc:docMk/>
            <pc:sldMk cId="3182018779" sldId="260"/>
            <ac:spMk id="10249" creationId="{00000000-0000-0000-0000-000000000000}"/>
          </ac:spMkLst>
        </pc:spChg>
        <pc:spChg chg="mod">
          <ac:chgData name="Vipin B" userId="674531c2-723f-4384-a289-7f4088e0cff3" providerId="ADAL" clId="{B3E9399A-2179-6940-AB2E-A2F7F90A0F94}" dt="2024-03-18T01:45:57.451" v="104" actId="207"/>
          <ac:spMkLst>
            <pc:docMk/>
            <pc:sldMk cId="3182018779" sldId="260"/>
            <ac:spMk id="10250" creationId="{00000000-0000-0000-0000-000000000000}"/>
          </ac:spMkLst>
        </pc:spChg>
        <pc:spChg chg="mod">
          <ac:chgData name="Vipin B" userId="674531c2-723f-4384-a289-7f4088e0cff3" providerId="ADAL" clId="{B3E9399A-2179-6940-AB2E-A2F7F90A0F94}" dt="2024-03-18T01:46:21.954" v="106" actId="207"/>
          <ac:spMkLst>
            <pc:docMk/>
            <pc:sldMk cId="3182018779" sldId="260"/>
            <ac:spMk id="10255" creationId="{00000000-0000-0000-0000-000000000000}"/>
          </ac:spMkLst>
        </pc:spChg>
        <pc:spChg chg="mod">
          <ac:chgData name="Vipin B" userId="674531c2-723f-4384-a289-7f4088e0cff3" providerId="ADAL" clId="{B3E9399A-2179-6940-AB2E-A2F7F90A0F94}" dt="2024-03-18T01:46:40.916" v="108" actId="1076"/>
          <ac:spMkLst>
            <pc:docMk/>
            <pc:sldMk cId="3182018779" sldId="260"/>
            <ac:spMk id="10260" creationId="{00000000-0000-0000-0000-000000000000}"/>
          </ac:spMkLst>
        </pc:spChg>
        <pc:spChg chg="mod">
          <ac:chgData name="Vipin B" userId="674531c2-723f-4384-a289-7f4088e0cff3" providerId="ADAL" clId="{B3E9399A-2179-6940-AB2E-A2F7F90A0F94}" dt="2024-03-18T01:46:54.249" v="109" actId="1076"/>
          <ac:spMkLst>
            <pc:docMk/>
            <pc:sldMk cId="3182018779" sldId="260"/>
            <ac:spMk id="10261" creationId="{00000000-0000-0000-0000-000000000000}"/>
          </ac:spMkLst>
        </pc:spChg>
        <pc:spChg chg="mod">
          <ac:chgData name="Vipin B" userId="674531c2-723f-4384-a289-7f4088e0cff3" providerId="ADAL" clId="{B3E9399A-2179-6940-AB2E-A2F7F90A0F94}" dt="2024-03-18T01:46:36.801" v="107" actId="1076"/>
          <ac:spMkLst>
            <pc:docMk/>
            <pc:sldMk cId="3182018779" sldId="260"/>
            <ac:spMk id="10262" creationId="{00000000-0000-0000-0000-000000000000}"/>
          </ac:spMkLst>
        </pc:spChg>
      </pc:sldChg>
      <pc:sldChg chg="modSp mod">
        <pc:chgData name="Vipin B" userId="674531c2-723f-4384-a289-7f4088e0cff3" providerId="ADAL" clId="{B3E9399A-2179-6940-AB2E-A2F7F90A0F94}" dt="2024-03-20T05:43:44.306" v="253" actId="207"/>
        <pc:sldMkLst>
          <pc:docMk/>
          <pc:sldMk cId="1768375672" sldId="262"/>
        </pc:sldMkLst>
        <pc:spChg chg="mod">
          <ac:chgData name="Vipin B" userId="674531c2-723f-4384-a289-7f4088e0cff3" providerId="ADAL" clId="{B3E9399A-2179-6940-AB2E-A2F7F90A0F94}" dt="2024-03-20T05:43:44.306" v="253" actId="207"/>
          <ac:spMkLst>
            <pc:docMk/>
            <pc:sldMk cId="1768375672" sldId="262"/>
            <ac:spMk id="2" creationId="{00000000-0000-0000-0000-000000000000}"/>
          </ac:spMkLst>
        </pc:spChg>
      </pc:sldChg>
      <pc:sldChg chg="addSp delSp modSp mod">
        <pc:chgData name="Vipin B" userId="674531c2-723f-4384-a289-7f4088e0cff3" providerId="ADAL" clId="{B3E9399A-2179-6940-AB2E-A2F7F90A0F94}" dt="2024-03-18T02:03:29.515" v="235"/>
        <pc:sldMkLst>
          <pc:docMk/>
          <pc:sldMk cId="1768882609" sldId="263"/>
        </pc:sldMkLst>
        <pc:spChg chg="mod">
          <ac:chgData name="Vipin B" userId="674531c2-723f-4384-a289-7f4088e0cff3" providerId="ADAL" clId="{B3E9399A-2179-6940-AB2E-A2F7F90A0F94}" dt="2024-03-18T02:03:29.515" v="235"/>
          <ac:spMkLst>
            <pc:docMk/>
            <pc:sldMk cId="1768882609" sldId="263"/>
            <ac:spMk id="2" creationId="{00000000-0000-0000-0000-000000000000}"/>
          </ac:spMkLst>
        </pc:spChg>
        <pc:spChg chg="add del mod">
          <ac:chgData name="Vipin B" userId="674531c2-723f-4384-a289-7f4088e0cff3" providerId="ADAL" clId="{B3E9399A-2179-6940-AB2E-A2F7F90A0F94}" dt="2024-03-18T01:48:41.404" v="117"/>
          <ac:spMkLst>
            <pc:docMk/>
            <pc:sldMk cId="1768882609" sldId="263"/>
            <ac:spMk id="4" creationId="{5BAF5F66-5585-CED9-CE64-6AEDF445AD18}"/>
          </ac:spMkLst>
        </pc:spChg>
        <pc:spChg chg="add del mod">
          <ac:chgData name="Vipin B" userId="674531c2-723f-4384-a289-7f4088e0cff3" providerId="ADAL" clId="{B3E9399A-2179-6940-AB2E-A2F7F90A0F94}" dt="2024-03-18T01:48:45.420" v="120"/>
          <ac:spMkLst>
            <pc:docMk/>
            <pc:sldMk cId="1768882609" sldId="263"/>
            <ac:spMk id="5" creationId="{CBB31352-BB32-61AA-5C6E-6D9DC85FE968}"/>
          </ac:spMkLst>
        </pc:spChg>
      </pc:sldChg>
      <pc:sldChg chg="del">
        <pc:chgData name="Vipin B" userId="674531c2-723f-4384-a289-7f4088e0cff3" providerId="ADAL" clId="{B3E9399A-2179-6940-AB2E-A2F7F90A0F94}" dt="2024-03-18T01:45:09.360" v="102" actId="2696"/>
        <pc:sldMkLst>
          <pc:docMk/>
          <pc:sldMk cId="2344625982" sldId="264"/>
        </pc:sldMkLst>
      </pc:sldChg>
      <pc:sldChg chg="modSp mod">
        <pc:chgData name="Vipin B" userId="674531c2-723f-4384-a289-7f4088e0cff3" providerId="ADAL" clId="{B3E9399A-2179-6940-AB2E-A2F7F90A0F94}" dt="2024-03-18T01:45:05.632" v="101" actId="207"/>
        <pc:sldMkLst>
          <pc:docMk/>
          <pc:sldMk cId="4236173919" sldId="265"/>
        </pc:sldMkLst>
        <pc:spChg chg="mod">
          <ac:chgData name="Vipin B" userId="674531c2-723f-4384-a289-7f4088e0cff3" providerId="ADAL" clId="{B3E9399A-2179-6940-AB2E-A2F7F90A0F94}" dt="2024-03-18T01:45:05.632" v="101" actId="207"/>
          <ac:spMkLst>
            <pc:docMk/>
            <pc:sldMk cId="4236173919" sldId="265"/>
            <ac:spMk id="17" creationId="{00000000-0000-0000-0000-000000000000}"/>
          </ac:spMkLst>
        </pc:spChg>
      </pc:sldChg>
      <pc:sldChg chg="modSp mod">
        <pc:chgData name="Vipin B" userId="674531c2-723f-4384-a289-7f4088e0cff3" providerId="ADAL" clId="{B3E9399A-2179-6940-AB2E-A2F7F90A0F94}" dt="2024-03-18T01:44:47.462" v="99" actId="27636"/>
        <pc:sldMkLst>
          <pc:docMk/>
          <pc:sldMk cId="4040139711" sldId="267"/>
        </pc:sldMkLst>
        <pc:spChg chg="mod">
          <ac:chgData name="Vipin B" userId="674531c2-723f-4384-a289-7f4088e0cff3" providerId="ADAL" clId="{B3E9399A-2179-6940-AB2E-A2F7F90A0F94}" dt="2024-03-18T01:44:47.462" v="99" actId="27636"/>
          <ac:spMkLst>
            <pc:docMk/>
            <pc:sldMk cId="4040139711" sldId="267"/>
            <ac:spMk id="15363" creationId="{00000000-0000-0000-0000-000000000000}"/>
          </ac:spMkLst>
        </pc:spChg>
      </pc:sldChg>
      <pc:sldChg chg="addSp delSp modSp add del mod setBg">
        <pc:chgData name="Vipin B" userId="674531c2-723f-4384-a289-7f4088e0cff3" providerId="ADAL" clId="{B3E9399A-2179-6940-AB2E-A2F7F90A0F94}" dt="2024-03-18T02:02:33.121" v="230" actId="20577"/>
        <pc:sldMkLst>
          <pc:docMk/>
          <pc:sldMk cId="3812425115" sldId="268"/>
        </pc:sldMkLst>
        <pc:spChg chg="mod">
          <ac:chgData name="Vipin B" userId="674531c2-723f-4384-a289-7f4088e0cff3" providerId="ADAL" clId="{B3E9399A-2179-6940-AB2E-A2F7F90A0F94}" dt="2024-03-18T02:00:33.641" v="189" actId="207"/>
          <ac:spMkLst>
            <pc:docMk/>
            <pc:sldMk cId="3812425115" sldId="268"/>
            <ac:spMk id="7177" creationId="{00000000-0000-0000-0000-000000000000}"/>
          </ac:spMkLst>
        </pc:spChg>
        <pc:spChg chg="mod">
          <ac:chgData name="Vipin B" userId="674531c2-723f-4384-a289-7f4088e0cff3" providerId="ADAL" clId="{B3E9399A-2179-6940-AB2E-A2F7F90A0F94}" dt="2024-03-18T02:00:33.641" v="189" actId="207"/>
          <ac:spMkLst>
            <pc:docMk/>
            <pc:sldMk cId="3812425115" sldId="268"/>
            <ac:spMk id="7178" creationId="{00000000-0000-0000-0000-000000000000}"/>
          </ac:spMkLst>
        </pc:spChg>
        <pc:spChg chg="del mod topLvl">
          <ac:chgData name="Vipin B" userId="674531c2-723f-4384-a289-7f4088e0cff3" providerId="ADAL" clId="{B3E9399A-2179-6940-AB2E-A2F7F90A0F94}" dt="2024-03-18T01:59:25.046" v="131" actId="478"/>
          <ac:spMkLst>
            <pc:docMk/>
            <pc:sldMk cId="3812425115" sldId="268"/>
            <ac:spMk id="7179" creationId="{00000000-0000-0000-0000-000000000000}"/>
          </ac:spMkLst>
        </pc:spChg>
        <pc:spChg chg="mod topLvl">
          <ac:chgData name="Vipin B" userId="674531c2-723f-4384-a289-7f4088e0cff3" providerId="ADAL" clId="{B3E9399A-2179-6940-AB2E-A2F7F90A0F94}" dt="2024-03-18T02:00:44.761" v="191" actId="1076"/>
          <ac:spMkLst>
            <pc:docMk/>
            <pc:sldMk cId="3812425115" sldId="268"/>
            <ac:spMk id="7180" creationId="{00000000-0000-0000-0000-000000000000}"/>
          </ac:spMkLst>
        </pc:spChg>
        <pc:spChg chg="mod">
          <ac:chgData name="Vipin B" userId="674531c2-723f-4384-a289-7f4088e0cff3" providerId="ADAL" clId="{B3E9399A-2179-6940-AB2E-A2F7F90A0F94}" dt="2024-03-18T02:00:21.966" v="163" actId="207"/>
          <ac:spMkLst>
            <pc:docMk/>
            <pc:sldMk cId="3812425115" sldId="268"/>
            <ac:spMk id="7181" creationId="{00000000-0000-0000-0000-000000000000}"/>
          </ac:spMkLst>
        </pc:spChg>
        <pc:spChg chg="mod">
          <ac:chgData name="Vipin B" userId="674531c2-723f-4384-a289-7f4088e0cff3" providerId="ADAL" clId="{B3E9399A-2179-6940-AB2E-A2F7F90A0F94}" dt="2024-03-18T02:00:21.966" v="163" actId="207"/>
          <ac:spMkLst>
            <pc:docMk/>
            <pc:sldMk cId="3812425115" sldId="268"/>
            <ac:spMk id="7182" creationId="{00000000-0000-0000-0000-000000000000}"/>
          </ac:spMkLst>
        </pc:spChg>
        <pc:spChg chg="mod">
          <ac:chgData name="Vipin B" userId="674531c2-723f-4384-a289-7f4088e0cff3" providerId="ADAL" clId="{B3E9399A-2179-6940-AB2E-A2F7F90A0F94}" dt="2024-03-18T02:01:57.020" v="223" actId="207"/>
          <ac:spMkLst>
            <pc:docMk/>
            <pc:sldMk cId="3812425115" sldId="268"/>
            <ac:spMk id="7189" creationId="{00000000-0000-0000-0000-000000000000}"/>
          </ac:spMkLst>
        </pc:spChg>
        <pc:spChg chg="mod">
          <ac:chgData name="Vipin B" userId="674531c2-723f-4384-a289-7f4088e0cff3" providerId="ADAL" clId="{B3E9399A-2179-6940-AB2E-A2F7F90A0F94}" dt="2024-03-18T02:02:33.121" v="230" actId="20577"/>
          <ac:spMkLst>
            <pc:docMk/>
            <pc:sldMk cId="3812425115" sldId="268"/>
            <ac:spMk id="128008" creationId="{00000000-0000-0000-0000-000000000000}"/>
          </ac:spMkLst>
        </pc:spChg>
        <pc:grpChg chg="add del mod">
          <ac:chgData name="Vipin B" userId="674531c2-723f-4384-a289-7f4088e0cff3" providerId="ADAL" clId="{B3E9399A-2179-6940-AB2E-A2F7F90A0F94}" dt="2024-03-18T02:00:21.966" v="163" actId="207"/>
          <ac:grpSpMkLst>
            <pc:docMk/>
            <pc:sldMk cId="3812425115" sldId="268"/>
            <ac:grpSpMk id="7172" creationId="{00000000-0000-0000-0000-000000000000}"/>
          </ac:grpSpMkLst>
        </pc:grpChg>
        <pc:grpChg chg="del mod">
          <ac:chgData name="Vipin B" userId="674531c2-723f-4384-a289-7f4088e0cff3" providerId="ADAL" clId="{B3E9399A-2179-6940-AB2E-A2F7F90A0F94}" dt="2024-03-18T01:59:25.046" v="131" actId="478"/>
          <ac:grpSpMkLst>
            <pc:docMk/>
            <pc:sldMk cId="3812425115" sldId="268"/>
            <ac:grpSpMk id="7173" creationId="{00000000-0000-0000-0000-000000000000}"/>
          </ac:grpSpMkLst>
        </pc:grpChg>
        <pc:grpChg chg="mod">
          <ac:chgData name="Vipin B" userId="674531c2-723f-4384-a289-7f4088e0cff3" providerId="ADAL" clId="{B3E9399A-2179-6940-AB2E-A2F7F90A0F94}" dt="2024-03-18T02:00:41.047" v="190" actId="1076"/>
          <ac:grpSpMkLst>
            <pc:docMk/>
            <pc:sldMk cId="3812425115" sldId="268"/>
            <ac:grpSpMk id="7174" creationId="{00000000-0000-0000-0000-000000000000}"/>
          </ac:grpSpMkLst>
        </pc:grpChg>
      </pc:sldChg>
      <pc:sldChg chg="addSp delSp modSp add mod">
        <pc:chgData name="Vipin B" userId="674531c2-723f-4384-a289-7f4088e0cff3" providerId="ADAL" clId="{B3E9399A-2179-6940-AB2E-A2F7F90A0F94}" dt="2024-03-18T01:49:06.442" v="121" actId="207"/>
        <pc:sldMkLst>
          <pc:docMk/>
          <pc:sldMk cId="1298139415" sldId="270"/>
        </pc:sldMkLst>
        <pc:spChg chg="add del mod">
          <ac:chgData name="Vipin B" userId="674531c2-723f-4384-a289-7f4088e0cff3" providerId="ADAL" clId="{B3E9399A-2179-6940-AB2E-A2F7F90A0F94}" dt="2024-03-18T01:38:11.476" v="57" actId="478"/>
          <ac:spMkLst>
            <pc:docMk/>
            <pc:sldMk cId="1298139415" sldId="270"/>
            <ac:spMk id="2" creationId="{EFF6BB26-BFAF-3037-8C3D-5C046017D68B}"/>
          </ac:spMkLst>
        </pc:spChg>
        <pc:spChg chg="mod">
          <ac:chgData name="Vipin B" userId="674531c2-723f-4384-a289-7f4088e0cff3" providerId="ADAL" clId="{B3E9399A-2179-6940-AB2E-A2F7F90A0F94}" dt="2024-03-18T01:49:06.442" v="121" actId="207"/>
          <ac:spMkLst>
            <pc:docMk/>
            <pc:sldMk cId="1298139415" sldId="270"/>
            <ac:spMk id="103426" creationId="{00000000-0000-0000-0000-000000000000}"/>
          </ac:spMkLst>
        </pc:spChg>
      </pc:sldChg>
      <pc:sldChg chg="addSp delSp modSp add mod">
        <pc:chgData name="Vipin B" userId="674531c2-723f-4384-a289-7f4088e0cff3" providerId="ADAL" clId="{B3E9399A-2179-6940-AB2E-A2F7F90A0F94}" dt="2024-03-20T05:45:32.960" v="255" actId="255"/>
        <pc:sldMkLst>
          <pc:docMk/>
          <pc:sldMk cId="135845418" sldId="271"/>
        </pc:sldMkLst>
        <pc:spChg chg="add del mod">
          <ac:chgData name="Vipin B" userId="674531c2-723f-4384-a289-7f4088e0cff3" providerId="ADAL" clId="{B3E9399A-2179-6940-AB2E-A2F7F90A0F94}" dt="2024-03-19T15:03:28.430" v="241"/>
          <ac:spMkLst>
            <pc:docMk/>
            <pc:sldMk cId="135845418" sldId="271"/>
            <ac:spMk id="2" creationId="{C8FB41B3-DB64-D43F-4180-59BE1E6B2D1B}"/>
          </ac:spMkLst>
        </pc:spChg>
        <pc:spChg chg="add del mod">
          <ac:chgData name="Vipin B" userId="674531c2-723f-4384-a289-7f4088e0cff3" providerId="ADAL" clId="{B3E9399A-2179-6940-AB2E-A2F7F90A0F94}" dt="2024-03-19T15:03:28.063" v="239"/>
          <ac:spMkLst>
            <pc:docMk/>
            <pc:sldMk cId="135845418" sldId="271"/>
            <ac:spMk id="3" creationId="{10BB2E9E-9D1A-F7CA-D4D7-3990FF475E60}"/>
          </ac:spMkLst>
        </pc:spChg>
        <pc:spChg chg="add del mod">
          <ac:chgData name="Vipin B" userId="674531c2-723f-4384-a289-7f4088e0cff3" providerId="ADAL" clId="{B3E9399A-2179-6940-AB2E-A2F7F90A0F94}" dt="2024-03-19T15:03:42.726" v="244"/>
          <ac:spMkLst>
            <pc:docMk/>
            <pc:sldMk cId="135845418" sldId="271"/>
            <ac:spMk id="4" creationId="{80055C93-AB21-092C-180F-405884F1D631}"/>
          </ac:spMkLst>
        </pc:spChg>
        <pc:spChg chg="mod">
          <ac:chgData name="Vipin B" userId="674531c2-723f-4384-a289-7f4088e0cff3" providerId="ADAL" clId="{B3E9399A-2179-6940-AB2E-A2F7F90A0F94}" dt="2024-03-20T05:45:32.960" v="255" actId="255"/>
          <ac:spMkLst>
            <pc:docMk/>
            <pc:sldMk cId="135845418" sldId="271"/>
            <ac:spMk id="18435" creationId="{00000000-0000-0000-0000-000000000000}"/>
          </ac:spMkLst>
        </pc:spChg>
      </pc:sldChg>
      <pc:sldChg chg="modSp add mod">
        <pc:chgData name="Vipin B" userId="674531c2-723f-4384-a289-7f4088e0cff3" providerId="ADAL" clId="{B3E9399A-2179-6940-AB2E-A2F7F90A0F94}" dt="2024-03-20T05:46:04.170" v="257" actId="20577"/>
        <pc:sldMkLst>
          <pc:docMk/>
          <pc:sldMk cId="1674792816" sldId="272"/>
        </pc:sldMkLst>
        <pc:spChg chg="mod">
          <ac:chgData name="Vipin B" userId="674531c2-723f-4384-a289-7f4088e0cff3" providerId="ADAL" clId="{B3E9399A-2179-6940-AB2E-A2F7F90A0F94}" dt="2024-03-20T05:46:04.170" v="257" actId="20577"/>
          <ac:spMkLst>
            <pc:docMk/>
            <pc:sldMk cId="1674792816" sldId="272"/>
            <ac:spMk id="19459" creationId="{00000000-0000-0000-0000-000000000000}"/>
          </ac:spMkLst>
        </pc:spChg>
      </pc:sldChg>
      <pc:sldChg chg="modSp add mod modTransition">
        <pc:chgData name="Vipin B" userId="674531c2-723f-4384-a289-7f4088e0cff3" providerId="ADAL" clId="{B3E9399A-2179-6940-AB2E-A2F7F90A0F94}" dt="2024-03-18T01:58:32.607" v="122"/>
        <pc:sldMkLst>
          <pc:docMk/>
          <pc:sldMk cId="2509776464" sldId="273"/>
        </pc:sldMkLst>
        <pc:spChg chg="mod">
          <ac:chgData name="Vipin B" userId="674531c2-723f-4384-a289-7f4088e0cff3" providerId="ADAL" clId="{B3E9399A-2179-6940-AB2E-A2F7F90A0F94}" dt="2024-03-18T01:58:32.607" v="122"/>
          <ac:spMkLst>
            <pc:docMk/>
            <pc:sldMk cId="2509776464" sldId="273"/>
            <ac:spMk id="22531" creationId="{00000000-0000-0000-0000-000000000000}"/>
          </ac:spMkLst>
        </pc:spChg>
      </pc:sldChg>
      <pc:sldChg chg="modSp add del mod">
        <pc:chgData name="Vipin B" userId="674531c2-723f-4384-a289-7f4088e0cff3" providerId="ADAL" clId="{B3E9399A-2179-6940-AB2E-A2F7F90A0F94}" dt="2024-03-18T01:44:30.430" v="97" actId="2696"/>
        <pc:sldMkLst>
          <pc:docMk/>
          <pc:sldMk cId="3389493946" sldId="274"/>
        </pc:sldMkLst>
        <pc:spChg chg="mod">
          <ac:chgData name="Vipin B" userId="674531c2-723f-4384-a289-7f4088e0cff3" providerId="ADAL" clId="{B3E9399A-2179-6940-AB2E-A2F7F90A0F94}" dt="2024-03-18T01:44:17.101" v="94" actId="207"/>
          <ac:spMkLst>
            <pc:docMk/>
            <pc:sldMk cId="3389493946" sldId="274"/>
            <ac:spMk id="23555" creationId="{00000000-0000-0000-0000-000000000000}"/>
          </ac:spMkLst>
        </pc:spChg>
      </pc:sldChg>
      <pc:sldChg chg="add del modTransition">
        <pc:chgData name="Vipin B" userId="674531c2-723f-4384-a289-7f4088e0cff3" providerId="ADAL" clId="{B3E9399A-2179-6940-AB2E-A2F7F90A0F94}" dt="2024-03-18T01:44:27.051" v="96" actId="2696"/>
        <pc:sldMkLst>
          <pc:docMk/>
          <pc:sldMk cId="1116981064" sldId="275"/>
        </pc:sldMkLst>
      </pc:sldChg>
      <pc:sldChg chg="add del">
        <pc:chgData name="Vipin B" userId="674531c2-723f-4384-a289-7f4088e0cff3" providerId="ADAL" clId="{B3E9399A-2179-6940-AB2E-A2F7F90A0F94}" dt="2024-03-18T01:44:25.491" v="95" actId="2696"/>
        <pc:sldMkLst>
          <pc:docMk/>
          <pc:sldMk cId="1915002898" sldId="276"/>
        </pc:sldMkLst>
      </pc:sldChg>
      <pc:sldChg chg="del">
        <pc:chgData name="Vipin B" userId="674531c2-723f-4384-a289-7f4088e0cff3" providerId="ADAL" clId="{B3E9399A-2179-6940-AB2E-A2F7F90A0F94}" dt="2024-03-18T01:36:26.175" v="37" actId="2696"/>
        <pc:sldMkLst>
          <pc:docMk/>
          <pc:sldMk cId="1744690344" sldId="308"/>
        </pc:sldMkLst>
      </pc:sldChg>
      <pc:sldChg chg="del">
        <pc:chgData name="Vipin B" userId="674531c2-723f-4384-a289-7f4088e0cff3" providerId="ADAL" clId="{B3E9399A-2179-6940-AB2E-A2F7F90A0F94}" dt="2024-03-18T01:36:27.250" v="39" actId="2696"/>
        <pc:sldMkLst>
          <pc:docMk/>
          <pc:sldMk cId="2991948751" sldId="309"/>
        </pc:sldMkLst>
      </pc:sldChg>
      <pc:sldChg chg="del">
        <pc:chgData name="Vipin B" userId="674531c2-723f-4384-a289-7f4088e0cff3" providerId="ADAL" clId="{B3E9399A-2179-6940-AB2E-A2F7F90A0F94}" dt="2024-03-18T01:36:31.102" v="45" actId="2696"/>
        <pc:sldMkLst>
          <pc:docMk/>
          <pc:sldMk cId="2170675476" sldId="314"/>
        </pc:sldMkLst>
      </pc:sldChg>
      <pc:sldChg chg="del">
        <pc:chgData name="Vipin B" userId="674531c2-723f-4384-a289-7f4088e0cff3" providerId="ADAL" clId="{B3E9399A-2179-6940-AB2E-A2F7F90A0F94}" dt="2024-03-18T01:36:32.491" v="46" actId="2696"/>
        <pc:sldMkLst>
          <pc:docMk/>
          <pc:sldMk cId="4196711748" sldId="315"/>
        </pc:sldMkLst>
      </pc:sldChg>
      <pc:sldChg chg="del">
        <pc:chgData name="Vipin B" userId="674531c2-723f-4384-a289-7f4088e0cff3" providerId="ADAL" clId="{B3E9399A-2179-6940-AB2E-A2F7F90A0F94}" dt="2024-03-18T01:36:33.924" v="48" actId="2696"/>
        <pc:sldMkLst>
          <pc:docMk/>
          <pc:sldMk cId="3871709493" sldId="316"/>
        </pc:sldMkLst>
      </pc:sldChg>
      <pc:sldChg chg="del">
        <pc:chgData name="Vipin B" userId="674531c2-723f-4384-a289-7f4088e0cff3" providerId="ADAL" clId="{B3E9399A-2179-6940-AB2E-A2F7F90A0F94}" dt="2024-03-18T01:36:28.202" v="41" actId="2696"/>
        <pc:sldMkLst>
          <pc:docMk/>
          <pc:sldMk cId="3829546914" sldId="326"/>
        </pc:sldMkLst>
      </pc:sldChg>
      <pc:sldChg chg="del">
        <pc:chgData name="Vipin B" userId="674531c2-723f-4384-a289-7f4088e0cff3" providerId="ADAL" clId="{B3E9399A-2179-6940-AB2E-A2F7F90A0F94}" dt="2024-03-18T01:36:28.705" v="42" actId="2696"/>
        <pc:sldMkLst>
          <pc:docMk/>
          <pc:sldMk cId="3424661200" sldId="328"/>
        </pc:sldMkLst>
      </pc:sldChg>
      <pc:sldChg chg="del">
        <pc:chgData name="Vipin B" userId="674531c2-723f-4384-a289-7f4088e0cff3" providerId="ADAL" clId="{B3E9399A-2179-6940-AB2E-A2F7F90A0F94}" dt="2024-03-18T01:36:29.225" v="43" actId="2696"/>
        <pc:sldMkLst>
          <pc:docMk/>
          <pc:sldMk cId="1216569897" sldId="329"/>
        </pc:sldMkLst>
      </pc:sldChg>
      <pc:sldChg chg="del">
        <pc:chgData name="Vipin B" userId="674531c2-723f-4384-a289-7f4088e0cff3" providerId="ADAL" clId="{B3E9399A-2179-6940-AB2E-A2F7F90A0F94}" dt="2024-03-18T01:36:30.377" v="44" actId="2696"/>
        <pc:sldMkLst>
          <pc:docMk/>
          <pc:sldMk cId="955761417" sldId="330"/>
        </pc:sldMkLst>
      </pc:sldChg>
      <pc:sldChg chg="del">
        <pc:chgData name="Vipin B" userId="674531c2-723f-4384-a289-7f4088e0cff3" providerId="ADAL" clId="{B3E9399A-2179-6940-AB2E-A2F7F90A0F94}" dt="2024-03-18T01:36:26.679" v="38" actId="2696"/>
        <pc:sldMkLst>
          <pc:docMk/>
          <pc:sldMk cId="4265374212" sldId="332"/>
        </pc:sldMkLst>
      </pc:sldChg>
      <pc:sldChg chg="delSp modSp add mod">
        <pc:chgData name="Vipin B" userId="674531c2-723f-4384-a289-7f4088e0cff3" providerId="ADAL" clId="{B3E9399A-2179-6940-AB2E-A2F7F90A0F94}" dt="2024-03-20T05:48:37.850" v="270" actId="1076"/>
        <pc:sldMkLst>
          <pc:docMk/>
          <pc:sldMk cId="1973868082" sldId="333"/>
        </pc:sldMkLst>
        <pc:spChg chg="mod">
          <ac:chgData name="Vipin B" userId="674531c2-723f-4384-a289-7f4088e0cff3" providerId="ADAL" clId="{B3E9399A-2179-6940-AB2E-A2F7F90A0F94}" dt="2024-03-20T05:46:39.810" v="262" actId="1076"/>
          <ac:spMkLst>
            <pc:docMk/>
            <pc:sldMk cId="1973868082" sldId="333"/>
            <ac:spMk id="14" creationId="{403EB5BB-FC71-8F47-84DC-1AAD401A73B2}"/>
          </ac:spMkLst>
        </pc:spChg>
        <pc:spChg chg="mod">
          <ac:chgData name="Vipin B" userId="674531c2-723f-4384-a289-7f4088e0cff3" providerId="ADAL" clId="{B3E9399A-2179-6940-AB2E-A2F7F90A0F94}" dt="2024-03-20T05:46:59.041" v="266" actId="1076"/>
          <ac:spMkLst>
            <pc:docMk/>
            <pc:sldMk cId="1973868082" sldId="333"/>
            <ac:spMk id="20" creationId="{03782A78-3553-4C8D-B609-5F275707A8CE}"/>
          </ac:spMkLst>
        </pc:spChg>
        <pc:spChg chg="mod">
          <ac:chgData name="Vipin B" userId="674531c2-723f-4384-a289-7f4088e0cff3" providerId="ADAL" clId="{B3E9399A-2179-6940-AB2E-A2F7F90A0F94}" dt="2024-03-20T05:47:04.766" v="267" actId="1076"/>
          <ac:spMkLst>
            <pc:docMk/>
            <pc:sldMk cId="1973868082" sldId="333"/>
            <ac:spMk id="21" creationId="{7A42E585-8B44-41B6-BA3F-BCDE6077C9B2}"/>
          </ac:spMkLst>
        </pc:spChg>
        <pc:spChg chg="del mod">
          <ac:chgData name="Vipin B" userId="674531c2-723f-4384-a289-7f4088e0cff3" providerId="ADAL" clId="{B3E9399A-2179-6940-AB2E-A2F7F90A0F94}" dt="2024-03-18T01:42:31.050" v="85" actId="478"/>
          <ac:spMkLst>
            <pc:docMk/>
            <pc:sldMk cId="1973868082" sldId="333"/>
            <ac:spMk id="22" creationId="{8AB445F2-68D4-405B-BD72-E29E676D348C}"/>
          </ac:spMkLst>
        </pc:spChg>
        <pc:spChg chg="mod">
          <ac:chgData name="Vipin B" userId="674531c2-723f-4384-a289-7f4088e0cff3" providerId="ADAL" clId="{B3E9399A-2179-6940-AB2E-A2F7F90A0F94}" dt="2024-03-20T05:46:47.489" v="264" actId="1076"/>
          <ac:spMkLst>
            <pc:docMk/>
            <pc:sldMk cId="1973868082" sldId="333"/>
            <ac:spMk id="23" creationId="{B4A3C14E-7EE3-4C35-B3F8-047BD0A4238A}"/>
          </ac:spMkLst>
        </pc:spChg>
        <pc:spChg chg="mod">
          <ac:chgData name="Vipin B" userId="674531c2-723f-4384-a289-7f4088e0cff3" providerId="ADAL" clId="{B3E9399A-2179-6940-AB2E-A2F7F90A0F94}" dt="2024-03-20T05:46:34.687" v="261" actId="1076"/>
          <ac:spMkLst>
            <pc:docMk/>
            <pc:sldMk cId="1973868082" sldId="333"/>
            <ac:spMk id="24" creationId="{4BAB55F8-7D54-4BE4-A73E-0F04829B9AF6}"/>
          </ac:spMkLst>
        </pc:spChg>
        <pc:picChg chg="mod">
          <ac:chgData name="Vipin B" userId="674531c2-723f-4384-a289-7f4088e0cff3" providerId="ADAL" clId="{B3E9399A-2179-6940-AB2E-A2F7F90A0F94}" dt="2024-03-20T05:46:43.173" v="263" actId="1076"/>
          <ac:picMkLst>
            <pc:docMk/>
            <pc:sldMk cId="1973868082" sldId="333"/>
            <ac:picMk id="4" creationId="{544269AF-6CF3-2841-8C2D-E535390D1007}"/>
          </ac:picMkLst>
        </pc:picChg>
        <pc:picChg chg="mod">
          <ac:chgData name="Vipin B" userId="674531c2-723f-4384-a289-7f4088e0cff3" providerId="ADAL" clId="{B3E9399A-2179-6940-AB2E-A2F7F90A0F94}" dt="2024-03-20T05:48:32.835" v="269" actId="1076"/>
          <ac:picMkLst>
            <pc:docMk/>
            <pc:sldMk cId="1973868082" sldId="333"/>
            <ac:picMk id="13" creationId="{551F8D31-D5AE-403D-B22C-7F985DD9A72D}"/>
          </ac:picMkLst>
        </pc:picChg>
        <pc:picChg chg="del">
          <ac:chgData name="Vipin B" userId="674531c2-723f-4384-a289-7f4088e0cff3" providerId="ADAL" clId="{B3E9399A-2179-6940-AB2E-A2F7F90A0F94}" dt="2024-03-18T01:42:35.837" v="86" actId="478"/>
          <ac:picMkLst>
            <pc:docMk/>
            <pc:sldMk cId="1973868082" sldId="333"/>
            <ac:picMk id="15" creationId="{C70517E2-C421-4209-B2A5-41992544AE4A}"/>
          </ac:picMkLst>
        </pc:picChg>
        <pc:picChg chg="mod">
          <ac:chgData name="Vipin B" userId="674531c2-723f-4384-a289-7f4088e0cff3" providerId="ADAL" clId="{B3E9399A-2179-6940-AB2E-A2F7F90A0F94}" dt="2024-03-20T05:46:50.275" v="265" actId="1076"/>
          <ac:picMkLst>
            <pc:docMk/>
            <pc:sldMk cId="1973868082" sldId="333"/>
            <ac:picMk id="17" creationId="{38E409FF-CDD9-4849-89FC-9A8A940577DB}"/>
          </ac:picMkLst>
        </pc:picChg>
        <pc:picChg chg="del mod">
          <ac:chgData name="Vipin B" userId="674531c2-723f-4384-a289-7f4088e0cff3" providerId="ADAL" clId="{B3E9399A-2179-6940-AB2E-A2F7F90A0F94}" dt="2024-03-20T05:48:27.218" v="268" actId="478"/>
          <ac:picMkLst>
            <pc:docMk/>
            <pc:sldMk cId="1973868082" sldId="333"/>
            <ac:picMk id="19" creationId="{8FB4F133-9545-49F9-B4C1-264986C8034F}"/>
          </ac:picMkLst>
        </pc:picChg>
        <pc:picChg chg="mod">
          <ac:chgData name="Vipin B" userId="674531c2-723f-4384-a289-7f4088e0cff3" providerId="ADAL" clId="{B3E9399A-2179-6940-AB2E-A2F7F90A0F94}" dt="2024-03-20T05:48:37.850" v="270" actId="1076"/>
          <ac:picMkLst>
            <pc:docMk/>
            <pc:sldMk cId="1973868082" sldId="333"/>
            <ac:picMk id="26" creationId="{A73B0CD4-E609-43B7-989A-8F052F01F814}"/>
          </ac:picMkLst>
        </pc:picChg>
      </pc:sldChg>
      <pc:sldChg chg="del">
        <pc:chgData name="Vipin B" userId="674531c2-723f-4384-a289-7f4088e0cff3" providerId="ADAL" clId="{B3E9399A-2179-6940-AB2E-A2F7F90A0F94}" dt="2024-03-18T01:36:33.190" v="47" actId="2696"/>
        <pc:sldMkLst>
          <pc:docMk/>
          <pc:sldMk cId="1262911880" sldId="334"/>
        </pc:sldMkLst>
      </pc:sldChg>
      <pc:sldChg chg="del">
        <pc:chgData name="Vipin B" userId="674531c2-723f-4384-a289-7f4088e0cff3" providerId="ADAL" clId="{B3E9399A-2179-6940-AB2E-A2F7F90A0F94}" dt="2024-03-18T01:36:35.003" v="49" actId="2696"/>
        <pc:sldMkLst>
          <pc:docMk/>
          <pc:sldMk cId="3933375363" sldId="335"/>
        </pc:sldMkLst>
      </pc:sldChg>
      <pc:sldChg chg="del">
        <pc:chgData name="Vipin B" userId="674531c2-723f-4384-a289-7f4088e0cff3" providerId="ADAL" clId="{B3E9399A-2179-6940-AB2E-A2F7F90A0F94}" dt="2024-03-18T01:36:27.728" v="40" actId="2696"/>
        <pc:sldMkLst>
          <pc:docMk/>
          <pc:sldMk cId="2779504262" sldId="338"/>
        </pc:sldMkLst>
      </pc:sldChg>
      <pc:sldChg chg="del">
        <pc:chgData name="Vipin B" userId="674531c2-723f-4384-a289-7f4088e0cff3" providerId="ADAL" clId="{B3E9399A-2179-6940-AB2E-A2F7F90A0F94}" dt="2024-03-18T01:36:36.422" v="50" actId="2696"/>
        <pc:sldMkLst>
          <pc:docMk/>
          <pc:sldMk cId="2513899703" sldId="339"/>
        </pc:sldMkLst>
      </pc:sldChg>
    </pc:docChg>
  </pc:docChgLst>
  <pc:docChgLst>
    <pc:chgData name="Vipin B" userId="674531c2-723f-4384-a289-7f4088e0cff3" providerId="ADAL" clId="{FAC87092-63DC-6243-BD13-46EDD8D0E3FB}"/>
    <pc:docChg chg="modSld">
      <pc:chgData name="Vipin B" userId="674531c2-723f-4384-a289-7f4088e0cff3" providerId="ADAL" clId="{FAC87092-63DC-6243-BD13-46EDD8D0E3FB}" dt="2023-08-08T15:30:48.916" v="0" actId="1076"/>
      <pc:docMkLst>
        <pc:docMk/>
      </pc:docMkLst>
      <pc:sldChg chg="modSp mod">
        <pc:chgData name="Vipin B" userId="674531c2-723f-4384-a289-7f4088e0cff3" providerId="ADAL" clId="{FAC87092-63DC-6243-BD13-46EDD8D0E3FB}" dt="2023-08-08T15:30:48.916" v="0" actId="1076"/>
        <pc:sldMkLst>
          <pc:docMk/>
          <pc:sldMk cId="4025013544" sldId="256"/>
        </pc:sldMkLst>
        <pc:spChg chg="mod">
          <ac:chgData name="Vipin B" userId="674531c2-723f-4384-a289-7f4088e0cff3" providerId="ADAL" clId="{FAC87092-63DC-6243-BD13-46EDD8D0E3FB}" dt="2023-08-08T15:30:48.916" v="0" actId="1076"/>
          <ac:spMkLst>
            <pc:docMk/>
            <pc:sldMk cId="402501354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88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66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94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6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2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0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45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5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21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5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2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5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8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3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224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1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1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1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6A39-3B28-E249-9C96-8D01BB1A9D22}" type="datetime1">
              <a:rPr lang="en-IN" smtClean="0"/>
              <a:t>03-04-2024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11</a:t>
            </a:r>
            <a:endParaRPr kumimoji="0"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427024" y="6245425"/>
            <a:ext cx="81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1-</a:t>
            </a:r>
            <a:fld id="{9B94B328-B391-44D5-B0EB-831D8818526F}" type="slidenum">
              <a:rPr lang="en-US" sz="1400" smtClean="0">
                <a:solidFill>
                  <a:schemeClr val="tx2"/>
                </a:solidFill>
              </a:rPr>
              <a:t>‹#›</a:t>
            </a:fld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4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9FD3-198F-CD48-9E26-3FA450E22A4A}" type="datetime1">
              <a:rPr lang="en-IN" smtClean="0"/>
              <a:t>03-04-2024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11</a:t>
            </a:r>
            <a:endParaRPr kumimoji="0"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idx="1"/>
          </p:nvPr>
        </p:nvSpPr>
        <p:spPr>
          <a:xfrm>
            <a:off x="406294" y="1524000"/>
            <a:ext cx="10969943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27024" y="6245425"/>
            <a:ext cx="81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1-</a:t>
            </a:r>
            <a:fld id="{9B94B328-B391-44D5-B0EB-831D8818526F}" type="slidenum">
              <a:rPr lang="en-US" sz="1400" smtClean="0">
                <a:solidFill>
                  <a:schemeClr val="tx2"/>
                </a:solidFill>
              </a:rPr>
              <a:t>‹#›</a:t>
            </a:fld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3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4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5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0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54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11" y="1066800"/>
            <a:ext cx="12038013" cy="3048000"/>
          </a:xfrm>
        </p:spPr>
        <p:txBody>
          <a:bodyPr/>
          <a:lstStyle/>
          <a:p>
            <a:pPr algn="ctr"/>
            <a:r>
              <a:rPr lang="en-US" sz="4000" b="1" cap="none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Introduction to Operations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8412" y="4929780"/>
            <a:ext cx="8823360" cy="86142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</a:rPr>
              <a:t>Vipin B, IIT Kanpur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199" b="1" dirty="0"/>
              <a:t>OM-Related Professional Societies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Institute for Operations Research and Management Science (INFORMS)</a:t>
            </a:r>
          </a:p>
          <a:p>
            <a:pPr eaLnBrk="1" hangingPunct="1"/>
            <a:r>
              <a:rPr lang="en-US" sz="2000" dirty="0"/>
              <a:t>The Production and Operations Management Society (POMS)</a:t>
            </a:r>
          </a:p>
          <a:p>
            <a:pPr eaLnBrk="1" hangingPunct="1"/>
            <a:r>
              <a:rPr lang="en-US" sz="2000" dirty="0"/>
              <a:t>The Project Management Institute (PMI)</a:t>
            </a:r>
          </a:p>
          <a:p>
            <a:pPr eaLnBrk="1" hangingPunct="1"/>
            <a:r>
              <a:rPr lang="en-US" sz="2000" dirty="0"/>
              <a:t>Council of Supply Chain Management Professionals (CSCMP)</a:t>
            </a:r>
          </a:p>
          <a:p>
            <a:pPr eaLnBrk="1" hangingPunct="1"/>
            <a:r>
              <a:rPr lang="en-US" sz="2000" dirty="0"/>
              <a:t>Society of Operations Management (SOM)</a:t>
            </a:r>
          </a:p>
          <a:p>
            <a:pPr eaLnBrk="1" hangingPunct="1"/>
            <a:r>
              <a:rPr lang="en-US" sz="2000" dirty="0"/>
              <a:t>Operations Research Society of India (ORSI)</a:t>
            </a:r>
          </a:p>
          <a:p>
            <a:r>
              <a:rPr lang="en-US" sz="2000" dirty="0"/>
              <a:t>APICS - The Association for Operations Management</a:t>
            </a:r>
          </a:p>
          <a:p>
            <a:r>
              <a:rPr lang="en-US" sz="2000" dirty="0"/>
              <a:t>American Society for Quality (ASQ)</a:t>
            </a:r>
          </a:p>
          <a:p>
            <a:r>
              <a:rPr lang="en-US" sz="2000" dirty="0"/>
              <a:t>Institute for Supply Management (ISM)</a:t>
            </a:r>
          </a:p>
          <a:p>
            <a:pPr eaLnBrk="1"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013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199" b="1" dirty="0"/>
              <a:t>Scope of Operations Management</a:t>
            </a:r>
          </a:p>
        </p:txBody>
      </p:sp>
      <p:sp>
        <p:nvSpPr>
          <p:cNvPr id="61444" name="Rectangle 4100"/>
          <p:cNvSpPr>
            <a:spLocks noGrp="1" noChangeArrowheads="1"/>
          </p:cNvSpPr>
          <p:nvPr>
            <p:ph type="body" idx="4294967295"/>
          </p:nvPr>
        </p:nvSpPr>
        <p:spPr>
          <a:xfrm>
            <a:off x="1142702" y="1753036"/>
            <a:ext cx="8836898" cy="37328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399" dirty="0"/>
              <a:t>The operations function includes many interrelated activities such as:</a:t>
            </a:r>
          </a:p>
          <a:p>
            <a:pPr lvl="1" eaLnBrk="1" hangingPunct="1"/>
            <a:r>
              <a:rPr lang="en-US" sz="1999" dirty="0"/>
              <a:t>Forecasting</a:t>
            </a:r>
          </a:p>
          <a:p>
            <a:pPr lvl="1" eaLnBrk="1" hangingPunct="1"/>
            <a:r>
              <a:rPr lang="en-US" sz="1999" dirty="0"/>
              <a:t>Capacity planning</a:t>
            </a:r>
          </a:p>
          <a:p>
            <a:pPr lvl="1" eaLnBrk="1" hangingPunct="1"/>
            <a:r>
              <a:rPr lang="en-US" sz="1999" dirty="0"/>
              <a:t>Facilities and layout</a:t>
            </a:r>
          </a:p>
          <a:p>
            <a:pPr lvl="1" eaLnBrk="1" hangingPunct="1"/>
            <a:r>
              <a:rPr lang="en-US" sz="1999" dirty="0"/>
              <a:t>Scheduling different activities</a:t>
            </a:r>
          </a:p>
          <a:p>
            <a:pPr lvl="1" eaLnBrk="1" hangingPunct="1"/>
            <a:r>
              <a:rPr lang="en-US" sz="1999" dirty="0"/>
              <a:t>Managing inventories</a:t>
            </a:r>
          </a:p>
          <a:p>
            <a:pPr lvl="1" eaLnBrk="1" hangingPunct="1"/>
            <a:r>
              <a:rPr lang="en-US" sz="1999" dirty="0"/>
              <a:t>Assuring quality</a:t>
            </a:r>
          </a:p>
          <a:p>
            <a:pPr lvl="1" eaLnBrk="1" hangingPunct="1"/>
            <a:r>
              <a:rPr lang="en-US" sz="1999" dirty="0"/>
              <a:t>Managing the queue</a:t>
            </a:r>
          </a:p>
          <a:p>
            <a:pPr lvl="1" eaLnBrk="1" hangingPunct="1"/>
            <a:r>
              <a:rPr lang="en-US" sz="1999" dirty="0"/>
              <a:t>Deciding where to locate facilities and how much to produce</a:t>
            </a:r>
          </a:p>
          <a:p>
            <a:pPr lvl="1" eaLnBrk="1" hangingPunct="1"/>
            <a:r>
              <a:rPr lang="en-US" sz="1999" dirty="0"/>
              <a:t>And more . . .</a:t>
            </a:r>
          </a:p>
        </p:txBody>
      </p:sp>
    </p:spTree>
    <p:extLst>
      <p:ext uri="{BB962C8B-B14F-4D97-AF65-F5344CB8AC3E}">
        <p14:creationId xmlns:p14="http://schemas.microsoft.com/office/powerpoint/2010/main" val="28527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199" b="1" dirty="0"/>
              <a:t>Role of the Operations Manager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Operations function consists of all activities </a:t>
            </a:r>
            <a:r>
              <a:rPr lang="en-US" sz="2000" i="1" dirty="0">
                <a:solidFill>
                  <a:srgbClr val="FFFF00"/>
                </a:solidFill>
              </a:rPr>
              <a:t>directly</a:t>
            </a:r>
            <a:r>
              <a:rPr lang="en-US" sz="2000" dirty="0"/>
              <a:t> related to producing goods or providing services.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 primary function of the operations manager is to guide the system by decision making</a:t>
            </a:r>
          </a:p>
          <a:p>
            <a:pPr lvl="1" eaLnBrk="1" hangingPunct="1"/>
            <a:r>
              <a:rPr lang="en-US" sz="2000" dirty="0">
                <a:solidFill>
                  <a:srgbClr val="FFFF00"/>
                </a:solidFill>
              </a:rPr>
              <a:t>System design decisions</a:t>
            </a:r>
          </a:p>
          <a:p>
            <a:pPr lvl="1" eaLnBrk="1" hangingPunct="1"/>
            <a:r>
              <a:rPr lang="en-US" sz="2000" dirty="0">
                <a:solidFill>
                  <a:srgbClr val="FFFF00"/>
                </a:solidFill>
              </a:rPr>
              <a:t>System operation decisions</a:t>
            </a:r>
          </a:p>
        </p:txBody>
      </p:sp>
    </p:spTree>
    <p:extLst>
      <p:ext uri="{BB962C8B-B14F-4D97-AF65-F5344CB8AC3E}">
        <p14:creationId xmlns:p14="http://schemas.microsoft.com/office/powerpoint/2010/main" val="129813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199" b="1" dirty="0"/>
              <a:t>System Design Decisions</a:t>
            </a:r>
          </a:p>
        </p:txBody>
      </p:sp>
      <p:sp>
        <p:nvSpPr>
          <p:cNvPr id="18435" name="Text Box 24"/>
          <p:cNvSpPr txBox="1">
            <a:spLocks noChangeArrowheads="1"/>
          </p:cNvSpPr>
          <p:nvPr/>
        </p:nvSpPr>
        <p:spPr bwMode="auto">
          <a:xfrm>
            <a:off x="1141412" y="1787645"/>
            <a:ext cx="9906000" cy="348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05" indent="-231705">
              <a:buFont typeface="Arial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+mj-lt"/>
              </a:rPr>
              <a:t>System Design</a:t>
            </a:r>
          </a:p>
          <a:p>
            <a:pPr marL="688768" lvl="1" indent="-231705">
              <a:spcAft>
                <a:spcPct val="10000"/>
              </a:spcAft>
              <a:buFontTx/>
              <a:buChar char="–"/>
            </a:pPr>
            <a:r>
              <a:rPr lang="en-US" sz="1999" dirty="0">
                <a:latin typeface="+mj-lt"/>
              </a:rPr>
              <a:t>Capacity</a:t>
            </a:r>
          </a:p>
          <a:p>
            <a:pPr marL="688768" lvl="1" indent="-231705">
              <a:spcAft>
                <a:spcPct val="10000"/>
              </a:spcAft>
              <a:buFontTx/>
              <a:buChar char="–"/>
            </a:pPr>
            <a:r>
              <a:rPr lang="en-US" sz="1999" dirty="0">
                <a:latin typeface="+mj-lt"/>
              </a:rPr>
              <a:t>Facility location</a:t>
            </a:r>
          </a:p>
          <a:p>
            <a:pPr marL="688768" lvl="1" indent="-231705">
              <a:spcAft>
                <a:spcPct val="10000"/>
              </a:spcAft>
              <a:buFontTx/>
              <a:buChar char="–"/>
            </a:pPr>
            <a:r>
              <a:rPr lang="en-US" sz="1999" dirty="0">
                <a:latin typeface="+mj-lt"/>
              </a:rPr>
              <a:t>Facility layout</a:t>
            </a:r>
          </a:p>
          <a:p>
            <a:pPr marL="688768" lvl="1" indent="-231705">
              <a:spcAft>
                <a:spcPct val="10000"/>
              </a:spcAft>
              <a:buFontTx/>
              <a:buChar char="–"/>
            </a:pPr>
            <a:r>
              <a:rPr lang="en-US" sz="1999" dirty="0">
                <a:latin typeface="+mj-lt"/>
              </a:rPr>
              <a:t>Product and service planning</a:t>
            </a:r>
          </a:p>
          <a:p>
            <a:pPr marL="688768" lvl="1" indent="-231705">
              <a:spcAft>
                <a:spcPct val="10000"/>
              </a:spcAft>
              <a:buFontTx/>
              <a:buChar char="–"/>
            </a:pPr>
            <a:r>
              <a:rPr lang="en-US" sz="1999" dirty="0">
                <a:latin typeface="+mj-lt"/>
              </a:rPr>
              <a:t>Acquisition and placement of equipment</a:t>
            </a:r>
          </a:p>
          <a:p>
            <a:pPr marL="231705" indent="-231705">
              <a:spcAft>
                <a:spcPct val="100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+mj-lt"/>
              </a:rPr>
              <a:t>These are typically strategic decisions that</a:t>
            </a:r>
          </a:p>
          <a:p>
            <a:pPr marL="688768" lvl="1" indent="-231705">
              <a:spcAft>
                <a:spcPct val="10000"/>
              </a:spcAft>
              <a:buFont typeface="Arial" charset="0"/>
              <a:buChar char="•"/>
            </a:pPr>
            <a:r>
              <a:rPr lang="en-US" sz="1999" dirty="0">
                <a:latin typeface="+mj-lt"/>
              </a:rPr>
              <a:t>Usually require long-term commitment of resources</a:t>
            </a:r>
          </a:p>
          <a:p>
            <a:pPr marL="688768" lvl="1" indent="-231705">
              <a:spcAft>
                <a:spcPct val="10000"/>
              </a:spcAft>
              <a:buFont typeface="Arial" charset="0"/>
              <a:buChar char="•"/>
            </a:pPr>
            <a:r>
              <a:rPr lang="en-US" sz="1999" dirty="0">
                <a:latin typeface="+mj-lt"/>
              </a:rPr>
              <a:t>Determine parameters of system operation</a:t>
            </a:r>
          </a:p>
          <a:p>
            <a:pPr marL="231705" indent="-231705">
              <a:spcAft>
                <a:spcPct val="10000"/>
              </a:spcAft>
              <a:buFontTx/>
              <a:buChar char="–"/>
            </a:pPr>
            <a:endParaRPr lang="en-US" sz="19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8454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199" b="1" dirty="0"/>
              <a:t>System Operation Decisions</a:t>
            </a:r>
          </a:p>
        </p:txBody>
      </p:sp>
      <p:sp>
        <p:nvSpPr>
          <p:cNvPr id="19459" name="Text Box 20"/>
          <p:cNvSpPr txBox="1">
            <a:spLocks noChangeArrowheads="1"/>
          </p:cNvSpPr>
          <p:nvPr/>
        </p:nvSpPr>
        <p:spPr bwMode="auto">
          <a:xfrm>
            <a:off x="990342" y="1753037"/>
            <a:ext cx="10209470" cy="292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srgbClr val="FFFF00"/>
                </a:solidFill>
              </a:rPr>
              <a:t>These are generally tactical and operational decisions</a:t>
            </a:r>
          </a:p>
          <a:p>
            <a:pPr marL="688768" lvl="1" indent="-231705">
              <a:spcAft>
                <a:spcPct val="10000"/>
              </a:spcAft>
              <a:buFontTx/>
              <a:buChar char="–"/>
            </a:pPr>
            <a:r>
              <a:rPr lang="en-US" sz="1999" dirty="0"/>
              <a:t>Management of personnel</a:t>
            </a:r>
          </a:p>
          <a:p>
            <a:pPr marL="688768" lvl="1" indent="-231705">
              <a:spcAft>
                <a:spcPct val="10000"/>
              </a:spcAft>
              <a:buFontTx/>
              <a:buChar char="–"/>
            </a:pPr>
            <a:r>
              <a:rPr lang="en-US" sz="1999" dirty="0"/>
              <a:t>Inventory management and control</a:t>
            </a:r>
          </a:p>
          <a:p>
            <a:pPr marL="688768" lvl="1" indent="-231705">
              <a:spcAft>
                <a:spcPct val="10000"/>
              </a:spcAft>
              <a:buFontTx/>
              <a:buChar char="–"/>
            </a:pPr>
            <a:r>
              <a:rPr lang="en-US" sz="1999" dirty="0"/>
              <a:t>Scheduling</a:t>
            </a:r>
          </a:p>
          <a:p>
            <a:pPr marL="688768" lvl="1" indent="-231705">
              <a:spcAft>
                <a:spcPct val="10000"/>
              </a:spcAft>
              <a:buFontTx/>
              <a:buChar char="–"/>
            </a:pPr>
            <a:r>
              <a:rPr lang="en-US" sz="1999" dirty="0"/>
              <a:t>Project management</a:t>
            </a:r>
          </a:p>
          <a:p>
            <a:pPr marL="688768" lvl="1" indent="-231705">
              <a:spcAft>
                <a:spcPct val="10000"/>
              </a:spcAft>
              <a:buFontTx/>
              <a:buChar char="–"/>
            </a:pPr>
            <a:r>
              <a:rPr lang="en-US" sz="1999" dirty="0"/>
              <a:t>Quality assurance</a:t>
            </a:r>
          </a:p>
          <a:p>
            <a:pPr marL="231705" indent="-231705">
              <a:spcAft>
                <a:spcPct val="10000"/>
              </a:spcAft>
              <a:buFont typeface="Arial" charset="0"/>
              <a:buChar char="•"/>
            </a:pPr>
            <a:endParaRPr lang="en-US" sz="2399" dirty="0"/>
          </a:p>
          <a:p>
            <a:pPr marL="231705" indent="-231705">
              <a:spcAft>
                <a:spcPct val="10000"/>
              </a:spcAft>
              <a:buFontTx/>
              <a:buChar char="–"/>
            </a:pPr>
            <a:endParaRPr lang="en-US" sz="2399" dirty="0"/>
          </a:p>
        </p:txBody>
      </p:sp>
    </p:spTree>
    <p:extLst>
      <p:ext uri="{BB962C8B-B14F-4D97-AF65-F5344CB8AC3E}">
        <p14:creationId xmlns:p14="http://schemas.microsoft.com/office/powerpoint/2010/main" val="16747928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9A04-C637-4565-BAE7-70691639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85070"/>
            <a:ext cx="10969943" cy="1142702"/>
          </a:xfrm>
        </p:spPr>
        <p:txBody>
          <a:bodyPr vert="horz" lIns="68562" tIns="34281" rIns="68562" bIns="34281" rtlCol="0" anchor="t">
            <a:noAutofit/>
          </a:bodyPr>
          <a:lstStyle/>
          <a:p>
            <a:r>
              <a:rPr lang="en-US" sz="3199" b="1" dirty="0"/>
              <a:t>Key Decisions in Operations Management</a:t>
            </a:r>
          </a:p>
        </p:txBody>
      </p:sp>
      <p:pic>
        <p:nvPicPr>
          <p:cNvPr id="5" name="Content Placeholder 4" descr="Questions">
            <a:extLst>
              <a:ext uri="{FF2B5EF4-FFF2-40B4-BE49-F238E27FC236}">
                <a16:creationId xmlns:a16="http://schemas.microsoft.com/office/drawing/2014/main" id="{4E4C6EF0-F069-4D65-8C0F-B4A9E9F47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5560" y="3132749"/>
            <a:ext cx="685621" cy="685621"/>
          </a:xfrm>
        </p:spPr>
      </p:pic>
      <p:pic>
        <p:nvPicPr>
          <p:cNvPr id="13" name="Graphic 12" descr="Sign Language">
            <a:extLst>
              <a:ext uri="{FF2B5EF4-FFF2-40B4-BE49-F238E27FC236}">
                <a16:creationId xmlns:a16="http://schemas.microsoft.com/office/drawing/2014/main" id="{551F8D31-D5AE-403D-B22C-7F985DD9A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8558" y="4967159"/>
            <a:ext cx="685621" cy="685621"/>
          </a:xfrm>
          <a:prstGeom prst="rect">
            <a:avLst/>
          </a:prstGeom>
        </p:spPr>
      </p:pic>
      <p:pic>
        <p:nvPicPr>
          <p:cNvPr id="17" name="Graphic 16" descr="Map with pin">
            <a:extLst>
              <a:ext uri="{FF2B5EF4-FFF2-40B4-BE49-F238E27FC236}">
                <a16:creationId xmlns:a16="http://schemas.microsoft.com/office/drawing/2014/main" id="{38E409FF-CDD9-4849-89FC-9A8A94057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0430" y="3086189"/>
            <a:ext cx="685621" cy="6856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782A78-3553-4C8D-B609-5F275707A8CE}"/>
              </a:ext>
            </a:extLst>
          </p:cNvPr>
          <p:cNvSpPr txBox="1"/>
          <p:nvPr/>
        </p:nvSpPr>
        <p:spPr>
          <a:xfrm>
            <a:off x="8525559" y="3771810"/>
            <a:ext cx="697445" cy="341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9" dirty="0"/>
              <a:t>Who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2E585-8B44-41B6-BA3F-BCDE6077C9B2}"/>
              </a:ext>
            </a:extLst>
          </p:cNvPr>
          <p:cNvSpPr txBox="1"/>
          <p:nvPr/>
        </p:nvSpPr>
        <p:spPr>
          <a:xfrm>
            <a:off x="6088151" y="2701881"/>
            <a:ext cx="782383" cy="341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9" dirty="0"/>
              <a:t>What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A3C14E-7EE3-4C35-B3F8-047BD0A4238A}"/>
              </a:ext>
            </a:extLst>
          </p:cNvPr>
          <p:cNvSpPr txBox="1"/>
          <p:nvPr/>
        </p:nvSpPr>
        <p:spPr>
          <a:xfrm>
            <a:off x="3475923" y="3679059"/>
            <a:ext cx="2050537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9" dirty="0"/>
              <a:t>Where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AB55F8-7D54-4BE4-A73E-0F04829B9AF6}"/>
              </a:ext>
            </a:extLst>
          </p:cNvPr>
          <p:cNvSpPr txBox="1"/>
          <p:nvPr/>
        </p:nvSpPr>
        <p:spPr>
          <a:xfrm>
            <a:off x="4448558" y="5603888"/>
            <a:ext cx="684803" cy="341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9" dirty="0"/>
              <a:t>How</a:t>
            </a:r>
          </a:p>
        </p:txBody>
      </p:sp>
      <p:pic>
        <p:nvPicPr>
          <p:cNvPr id="26" name="Graphic 25" descr="Help">
            <a:extLst>
              <a:ext uri="{FF2B5EF4-FFF2-40B4-BE49-F238E27FC236}">
                <a16:creationId xmlns:a16="http://schemas.microsoft.com/office/drawing/2014/main" id="{A73B0CD4-E609-43B7-989A-8F052F01F8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2676" y="2087450"/>
            <a:ext cx="685621" cy="6856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3EB5BB-FC71-8F47-84DC-1AAD401A73B2}"/>
              </a:ext>
            </a:extLst>
          </p:cNvPr>
          <p:cNvSpPr txBox="1"/>
          <p:nvPr/>
        </p:nvSpPr>
        <p:spPr>
          <a:xfrm>
            <a:off x="7618015" y="5620696"/>
            <a:ext cx="1815089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9" dirty="0"/>
              <a:t>When</a:t>
            </a:r>
          </a:p>
        </p:txBody>
      </p:sp>
      <p:pic>
        <p:nvPicPr>
          <p:cNvPr id="4" name="Graphic 3" descr="Clock with solid fill">
            <a:extLst>
              <a:ext uri="{FF2B5EF4-FFF2-40B4-BE49-F238E27FC236}">
                <a16:creationId xmlns:a16="http://schemas.microsoft.com/office/drawing/2014/main" id="{544269AF-6CF3-2841-8C2D-E535390D10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18015" y="4787418"/>
            <a:ext cx="685621" cy="68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6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199" b="1" dirty="0"/>
              <a:t>Operations Management Decision Making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066522" y="1295956"/>
            <a:ext cx="10665222" cy="479934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Most operations decisions involve many alternatives that can have quite different impacts on costs or profits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Typical operations decisions include: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i="1" dirty="0"/>
              <a:t>What:</a:t>
            </a:r>
            <a:r>
              <a:rPr lang="en-US" sz="2000" dirty="0"/>
              <a:t> What resources are needed, and in what amounts?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i="1" dirty="0"/>
              <a:t>When:</a:t>
            </a:r>
            <a:r>
              <a:rPr lang="en-US" sz="2000" dirty="0"/>
              <a:t>  When will each resource be needed? When should the work be scheduled?  When should materials and other supplies be ordered?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i="1" dirty="0"/>
              <a:t>Where:</a:t>
            </a:r>
            <a:r>
              <a:rPr lang="en-US" sz="2000" dirty="0"/>
              <a:t>  Where will the work be done?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i="1" dirty="0"/>
              <a:t>How:</a:t>
            </a:r>
            <a:r>
              <a:rPr lang="en-US" sz="2000" dirty="0"/>
              <a:t>  How will the product or service be designed?  How will the work be done?  How will resources be allocated? How do things move?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i="1" dirty="0"/>
              <a:t>Who:</a:t>
            </a:r>
            <a:r>
              <a:rPr lang="en-US" sz="2000" dirty="0"/>
              <a:t>  Who will do the work?</a:t>
            </a:r>
          </a:p>
        </p:txBody>
      </p:sp>
    </p:spTree>
    <p:extLst>
      <p:ext uri="{BB962C8B-B14F-4D97-AF65-F5344CB8AC3E}">
        <p14:creationId xmlns:p14="http://schemas.microsoft.com/office/powerpoint/2010/main" val="25097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229212"/>
            <a:ext cx="11887200" cy="102579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199" b="1" dirty="0"/>
              <a:t>Operations Management: Matching Supply with Demand</a:t>
            </a:r>
          </a:p>
        </p:txBody>
      </p:sp>
      <p:grpSp>
        <p:nvGrpSpPr>
          <p:cNvPr id="7171" name="Group 30"/>
          <p:cNvGrpSpPr>
            <a:grpSpLocks/>
          </p:cNvGrpSpPr>
          <p:nvPr/>
        </p:nvGrpSpPr>
        <p:grpSpPr bwMode="auto">
          <a:xfrm>
            <a:off x="2590125" y="2457703"/>
            <a:ext cx="4037548" cy="3504287"/>
            <a:chOff x="432" y="1276"/>
            <a:chExt cx="3145" cy="2564"/>
          </a:xfrm>
          <a:solidFill>
            <a:schemeClr val="accent2">
              <a:lumMod val="60000"/>
              <a:lumOff val="40000"/>
            </a:schemeClr>
          </a:solidFill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7183" name="Group 34"/>
            <p:cNvGrpSpPr>
              <a:grpSpLocks/>
            </p:cNvGrpSpPr>
            <p:nvPr/>
          </p:nvGrpSpPr>
          <p:grpSpPr bwMode="auto">
            <a:xfrm>
              <a:off x="432" y="1276"/>
              <a:ext cx="3145" cy="752"/>
              <a:chOff x="144" y="1248"/>
              <a:chExt cx="3456" cy="816"/>
            </a:xfrm>
            <a:grpFill/>
          </p:grpSpPr>
          <p:sp>
            <p:nvSpPr>
              <p:cNvPr id="7194" name="Rectangle 24"/>
              <p:cNvSpPr>
                <a:spLocks noChangeArrowheads="1"/>
              </p:cNvSpPr>
              <p:nvPr/>
            </p:nvSpPr>
            <p:spPr bwMode="auto">
              <a:xfrm>
                <a:off x="144" y="1248"/>
                <a:ext cx="3456" cy="816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wrap="none" anchor="ctr"/>
              <a:lstStyle/>
              <a:p>
                <a:pPr eaLnBrk="1" hangingPunct="1"/>
                <a:endParaRPr lang="en-US" sz="1799" dirty="0"/>
              </a:p>
            </p:txBody>
          </p:sp>
          <p:sp>
            <p:nvSpPr>
              <p:cNvPr id="128004" name="Rectangle 4"/>
              <p:cNvSpPr>
                <a:spLocks noChangeArrowheads="1"/>
              </p:cNvSpPr>
              <p:nvPr/>
            </p:nvSpPr>
            <p:spPr bwMode="auto">
              <a:xfrm>
                <a:off x="240" y="1392"/>
                <a:ext cx="1344" cy="578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sz="1799" b="1" dirty="0"/>
                  <a:t>Supply</a:t>
                </a:r>
              </a:p>
            </p:txBody>
          </p:sp>
          <p:sp>
            <p:nvSpPr>
              <p:cNvPr id="128005" name="Rectangle 5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1344" cy="578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sz="1799" b="1" dirty="0"/>
                  <a:t>Demand</a:t>
                </a:r>
              </a:p>
            </p:txBody>
          </p:sp>
          <p:sp>
            <p:nvSpPr>
              <p:cNvPr id="7197" name="Text Box 16"/>
              <p:cNvSpPr txBox="1">
                <a:spLocks noChangeArrowheads="1"/>
              </p:cNvSpPr>
              <p:nvPr/>
            </p:nvSpPr>
            <p:spPr bwMode="auto">
              <a:xfrm>
                <a:off x="1680" y="1343"/>
                <a:ext cx="447" cy="611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4399" b="1" dirty="0"/>
                  <a:t>&gt;</a:t>
                </a:r>
              </a:p>
            </p:txBody>
          </p:sp>
        </p:grpSp>
        <p:grpSp>
          <p:nvGrpSpPr>
            <p:cNvPr id="7184" name="Group 35"/>
            <p:cNvGrpSpPr>
              <a:grpSpLocks/>
            </p:cNvGrpSpPr>
            <p:nvPr/>
          </p:nvGrpSpPr>
          <p:grpSpPr bwMode="auto">
            <a:xfrm>
              <a:off x="432" y="2160"/>
              <a:ext cx="3145" cy="752"/>
              <a:chOff x="144" y="2208"/>
              <a:chExt cx="3456" cy="816"/>
            </a:xfrm>
            <a:grpFill/>
          </p:grpSpPr>
          <p:sp>
            <p:nvSpPr>
              <p:cNvPr id="7190" name="Rectangle 25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3456" cy="816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wrap="none" anchor="ctr"/>
              <a:lstStyle/>
              <a:p>
                <a:pPr eaLnBrk="1" hangingPunct="1"/>
                <a:endParaRPr lang="en-US" sz="1799" dirty="0"/>
              </a:p>
            </p:txBody>
          </p:sp>
          <p:sp>
            <p:nvSpPr>
              <p:cNvPr id="128006" name="Rectangle 6"/>
              <p:cNvSpPr>
                <a:spLocks noChangeArrowheads="1"/>
              </p:cNvSpPr>
              <p:nvPr/>
            </p:nvSpPr>
            <p:spPr bwMode="auto">
              <a:xfrm>
                <a:off x="240" y="2302"/>
                <a:ext cx="1344" cy="578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sz="1799" b="1" dirty="0"/>
                  <a:t>Supply</a:t>
                </a:r>
              </a:p>
            </p:txBody>
          </p:sp>
          <p:sp>
            <p:nvSpPr>
              <p:cNvPr id="128007" name="Rectangle 7"/>
              <p:cNvSpPr>
                <a:spLocks noChangeArrowheads="1"/>
              </p:cNvSpPr>
              <p:nvPr/>
            </p:nvSpPr>
            <p:spPr bwMode="auto">
              <a:xfrm>
                <a:off x="2112" y="2302"/>
                <a:ext cx="1344" cy="578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sz="1799" b="1" dirty="0"/>
                  <a:t>Demand</a:t>
                </a:r>
              </a:p>
            </p:txBody>
          </p:sp>
          <p:sp>
            <p:nvSpPr>
              <p:cNvPr id="7193" name="Text Box 17"/>
              <p:cNvSpPr txBox="1">
                <a:spLocks noChangeArrowheads="1"/>
              </p:cNvSpPr>
              <p:nvPr/>
            </p:nvSpPr>
            <p:spPr bwMode="auto">
              <a:xfrm>
                <a:off x="1692" y="2275"/>
                <a:ext cx="447" cy="611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4399" b="1" dirty="0"/>
                  <a:t>&lt;</a:t>
                </a:r>
              </a:p>
            </p:txBody>
          </p:sp>
        </p:grpSp>
        <p:grpSp>
          <p:nvGrpSpPr>
            <p:cNvPr id="7185" name="Group 36"/>
            <p:cNvGrpSpPr>
              <a:grpSpLocks/>
            </p:cNvGrpSpPr>
            <p:nvPr/>
          </p:nvGrpSpPr>
          <p:grpSpPr bwMode="auto">
            <a:xfrm>
              <a:off x="432" y="3089"/>
              <a:ext cx="3145" cy="751"/>
              <a:chOff x="144" y="3216"/>
              <a:chExt cx="3456" cy="816"/>
            </a:xfrm>
            <a:grpFill/>
          </p:grpSpPr>
          <p:sp>
            <p:nvSpPr>
              <p:cNvPr id="7186" name="Rectangle 26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3456" cy="816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wrap="none" anchor="ctr"/>
              <a:lstStyle/>
              <a:p>
                <a:pPr eaLnBrk="1" hangingPunct="1"/>
                <a:endParaRPr lang="en-US" sz="1799" dirty="0"/>
              </a:p>
            </p:txBody>
          </p:sp>
          <p:sp>
            <p:nvSpPr>
              <p:cNvPr id="128008" name="Rectangle 8"/>
              <p:cNvSpPr>
                <a:spLocks noChangeArrowheads="1"/>
              </p:cNvSpPr>
              <p:nvPr/>
            </p:nvSpPr>
            <p:spPr bwMode="auto">
              <a:xfrm>
                <a:off x="240" y="3358"/>
                <a:ext cx="1344" cy="578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sz="1799" b="1" dirty="0"/>
                  <a:t>Supply</a:t>
                </a:r>
              </a:p>
            </p:txBody>
          </p:sp>
          <p:sp>
            <p:nvSpPr>
              <p:cNvPr id="128009" name="Rectangle 9"/>
              <p:cNvSpPr>
                <a:spLocks noChangeArrowheads="1"/>
              </p:cNvSpPr>
              <p:nvPr/>
            </p:nvSpPr>
            <p:spPr bwMode="auto">
              <a:xfrm>
                <a:off x="2112" y="3358"/>
                <a:ext cx="1344" cy="578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sz="1799" b="1" dirty="0"/>
                  <a:t>Demand</a:t>
                </a:r>
              </a:p>
            </p:txBody>
          </p:sp>
          <p:sp>
            <p:nvSpPr>
              <p:cNvPr id="7189" name="Text Box 18"/>
              <p:cNvSpPr txBox="1">
                <a:spLocks noChangeArrowheads="1"/>
              </p:cNvSpPr>
              <p:nvPr/>
            </p:nvSpPr>
            <p:spPr bwMode="auto">
              <a:xfrm>
                <a:off x="1680" y="3317"/>
                <a:ext cx="447" cy="6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4399" b="1" dirty="0"/>
                  <a:t>=</a:t>
                </a:r>
              </a:p>
            </p:txBody>
          </p:sp>
        </p:grpSp>
      </p:grpSp>
      <p:grpSp>
        <p:nvGrpSpPr>
          <p:cNvPr id="7172" name="Group 31"/>
          <p:cNvGrpSpPr>
            <a:grpSpLocks/>
          </p:cNvGrpSpPr>
          <p:nvPr/>
        </p:nvGrpSpPr>
        <p:grpSpPr bwMode="auto">
          <a:xfrm>
            <a:off x="7132366" y="2476748"/>
            <a:ext cx="2533158" cy="738665"/>
            <a:chOff x="3696" y="1296"/>
            <a:chExt cx="1488" cy="720"/>
          </a:xfrm>
          <a:solidFill>
            <a:schemeClr val="bg2">
              <a:lumMod val="75000"/>
              <a:alpha val="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7181" name="AutoShape 30"/>
            <p:cNvSpPr>
              <a:spLocks noChangeArrowheads="1"/>
            </p:cNvSpPr>
            <p:nvPr/>
          </p:nvSpPr>
          <p:spPr bwMode="auto">
            <a:xfrm>
              <a:off x="3696" y="1296"/>
              <a:ext cx="1488" cy="720"/>
            </a:xfrm>
            <a:prstGeom prst="roundRect">
              <a:avLst>
                <a:gd name="adj" fmla="val 16667"/>
              </a:avLst>
            </a:prstGeom>
            <a:grpFill/>
            <a:ln w="12700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 anchor="ctr"/>
            <a:lstStyle/>
            <a:p>
              <a:pPr eaLnBrk="1" hangingPunct="1"/>
              <a:endParaRPr lang="en-US" sz="1799" dirty="0"/>
            </a:p>
          </p:txBody>
        </p:sp>
        <p:sp>
          <p:nvSpPr>
            <p:cNvPr id="7182" name="Text Box 19"/>
            <p:cNvSpPr txBox="1">
              <a:spLocks noChangeArrowheads="1"/>
            </p:cNvSpPr>
            <p:nvPr/>
          </p:nvSpPr>
          <p:spPr bwMode="auto">
            <a:xfrm>
              <a:off x="4018" y="1423"/>
              <a:ext cx="537" cy="5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 lIns="91440" tIns="45720" rIns="91440" bIns="45720" anchor="t">
              <a:spAutoFit/>
            </a:bodyPr>
            <a:lstStyle/>
            <a:p>
              <a:pPr eaLnBrk="1" hangingPunct="1"/>
              <a:r>
                <a:rPr lang="en-US" sz="1400" b="1" dirty="0"/>
                <a:t>Wasteful</a:t>
              </a:r>
            </a:p>
            <a:p>
              <a:pPr eaLnBrk="1" hangingPunct="1"/>
              <a:r>
                <a:rPr lang="en-US" sz="1400" b="1" dirty="0"/>
                <a:t>Costly</a:t>
              </a:r>
            </a:p>
          </p:txBody>
        </p:sp>
      </p:grpSp>
      <p:sp>
        <p:nvSpPr>
          <p:cNvPr id="7180" name="Text Box 21"/>
          <p:cNvSpPr txBox="1">
            <a:spLocks noChangeArrowheads="1"/>
          </p:cNvSpPr>
          <p:nvPr/>
        </p:nvSpPr>
        <p:spPr bwMode="auto">
          <a:xfrm>
            <a:off x="7206791" y="3698487"/>
            <a:ext cx="2458733" cy="738664"/>
          </a:xfrm>
          <a:prstGeom prst="rect">
            <a:avLst/>
          </a:prstGeom>
          <a:solidFill>
            <a:schemeClr val="bg2">
              <a:lumMod val="75000"/>
              <a:alpha val="0"/>
            </a:schemeClr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eaLnBrk="1" hangingPunct="1"/>
            <a:endParaRPr lang="en-US" sz="1400" b="1" dirty="0"/>
          </a:p>
          <a:p>
            <a:pPr eaLnBrk="1" hangingPunct="1"/>
            <a:r>
              <a:rPr lang="en-US" sz="1400" b="1" dirty="0"/>
              <a:t>Opportunity Loss</a:t>
            </a:r>
          </a:p>
          <a:p>
            <a:pPr eaLnBrk="1" hangingPunct="1"/>
            <a:r>
              <a:rPr lang="en-US" sz="1400" b="1" dirty="0"/>
              <a:t>Customer Dissatisfaction</a:t>
            </a:r>
          </a:p>
        </p:txBody>
      </p:sp>
      <p:grpSp>
        <p:nvGrpSpPr>
          <p:cNvPr id="7174" name="Group 33"/>
          <p:cNvGrpSpPr>
            <a:grpSpLocks/>
          </p:cNvGrpSpPr>
          <p:nvPr/>
        </p:nvGrpSpPr>
        <p:grpSpPr bwMode="auto">
          <a:xfrm>
            <a:off x="7085252" y="4930636"/>
            <a:ext cx="1807692" cy="971297"/>
            <a:chOff x="3744" y="3264"/>
            <a:chExt cx="1488" cy="720"/>
          </a:xfrm>
          <a:solidFill>
            <a:schemeClr val="bg2">
              <a:lumMod val="75000"/>
              <a:alpha val="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7177" name="AutoShape 29"/>
            <p:cNvSpPr>
              <a:spLocks noChangeArrowheads="1"/>
            </p:cNvSpPr>
            <p:nvPr/>
          </p:nvSpPr>
          <p:spPr bwMode="auto">
            <a:xfrm>
              <a:off x="3744" y="3264"/>
              <a:ext cx="1488" cy="720"/>
            </a:xfrm>
            <a:prstGeom prst="roundRect">
              <a:avLst>
                <a:gd name="adj" fmla="val 16667"/>
              </a:avLst>
            </a:prstGeom>
            <a:grpFill/>
            <a:ln w="12700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 anchor="ctr"/>
            <a:lstStyle/>
            <a:p>
              <a:pPr eaLnBrk="1" hangingPunct="1"/>
              <a:endParaRPr lang="en-US" sz="1799" dirty="0"/>
            </a:p>
          </p:txBody>
        </p:sp>
        <p:sp>
          <p:nvSpPr>
            <p:cNvPr id="7178" name="Text Box 23"/>
            <p:cNvSpPr txBox="1">
              <a:spLocks noChangeArrowheads="1"/>
            </p:cNvSpPr>
            <p:nvPr/>
          </p:nvSpPr>
          <p:spPr bwMode="auto">
            <a:xfrm>
              <a:off x="4224" y="3504"/>
              <a:ext cx="519" cy="228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 dirty="0">
                  <a:solidFill>
                    <a:srgbClr val="FFFF00"/>
                  </a:solidFill>
                </a:rPr>
                <a:t>Ideal</a:t>
              </a:r>
            </a:p>
          </p:txBody>
        </p:sp>
      </p:grpSp>
      <p:sp>
        <p:nvSpPr>
          <p:cNvPr id="128037" name="Text Box 37"/>
          <p:cNvSpPr txBox="1">
            <a:spLocks noChangeArrowheads="1"/>
          </p:cNvSpPr>
          <p:nvPr/>
        </p:nvSpPr>
        <p:spPr bwMode="auto">
          <a:xfrm>
            <a:off x="2800036" y="1829218"/>
            <a:ext cx="1194247" cy="3076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FFF00"/>
                </a:solidFill>
              </a:rPr>
              <a:t>Operations</a:t>
            </a:r>
            <a:r>
              <a:rPr lang="en-US" sz="1400" b="1" dirty="0"/>
              <a:t> </a:t>
            </a:r>
          </a:p>
        </p:txBody>
      </p:sp>
      <p:sp>
        <p:nvSpPr>
          <p:cNvPr id="128038" name="Text Box 38"/>
          <p:cNvSpPr txBox="1">
            <a:spLocks noChangeArrowheads="1"/>
          </p:cNvSpPr>
          <p:nvPr/>
        </p:nvSpPr>
        <p:spPr bwMode="auto">
          <a:xfrm>
            <a:off x="4875530" y="1865722"/>
            <a:ext cx="1735921" cy="3076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rgbClr val="FFFF00"/>
                </a:solidFill>
              </a:rPr>
              <a:t>Sales &amp; Marketing</a:t>
            </a:r>
          </a:p>
        </p:txBody>
      </p:sp>
    </p:spTree>
    <p:extLst>
      <p:ext uri="{BB962C8B-B14F-4D97-AF65-F5344CB8AC3E}">
        <p14:creationId xmlns:p14="http://schemas.microsoft.com/office/powerpoint/2010/main" val="381242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199" b="1" dirty="0"/>
              <a:t>Operations Management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399" dirty="0">
                <a:solidFill>
                  <a:srgbClr val="FFFF00"/>
                </a:solidFill>
              </a:rPr>
              <a:t>What is operations?</a:t>
            </a:r>
          </a:p>
          <a:p>
            <a:pPr lvl="1" eaLnBrk="1" hangingPunct="1"/>
            <a:r>
              <a:rPr lang="en-US" sz="1999" dirty="0"/>
              <a:t>The part of a business organization that is responsible for producing goods or services</a:t>
            </a:r>
          </a:p>
          <a:p>
            <a:pPr marL="457063" lvl="1" indent="0">
              <a:buNone/>
            </a:pPr>
            <a:endParaRPr lang="en-US" sz="2399" dirty="0"/>
          </a:p>
          <a:p>
            <a:pPr eaLnBrk="1" hangingPunct="1"/>
            <a:r>
              <a:rPr lang="en-US" sz="2399" dirty="0">
                <a:solidFill>
                  <a:srgbClr val="FFFF00"/>
                </a:solidFill>
              </a:rPr>
              <a:t>How can we define operations management?</a:t>
            </a:r>
          </a:p>
          <a:p>
            <a:pPr lvl="1" eaLnBrk="1" hangingPunct="1"/>
            <a:r>
              <a:rPr lang="en-US" sz="1999" dirty="0"/>
              <a:t>The management of systems or processes that create goods and/or provide services</a:t>
            </a:r>
          </a:p>
          <a:p>
            <a:pPr lvl="1" eaLnBrk="1" hangingPunct="1"/>
            <a:r>
              <a:rPr lang="en-US" sz="1999" dirty="0"/>
              <a:t>The management of the transformation process</a:t>
            </a:r>
          </a:p>
          <a:p>
            <a:pPr lvl="1" eaLnBrk="1" hangingPunct="1"/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55925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6777" y="1089636"/>
            <a:ext cx="9130510" cy="5126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799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494700" y="1686831"/>
            <a:ext cx="10467111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+mj-lt"/>
              </a:rPr>
              <a:t>Goods</a:t>
            </a:r>
            <a:r>
              <a:rPr lang="en-US" sz="2000" dirty="0">
                <a:latin typeface="+mj-lt"/>
              </a:rPr>
              <a:t>: physical items that include raw materials, parts, subassemblies, and final products</a:t>
            </a:r>
          </a:p>
          <a:p>
            <a:pPr lvl="1" algn="just">
              <a:buFontTx/>
              <a:buChar char="•"/>
            </a:pPr>
            <a:r>
              <a:rPr lang="en-US" sz="1600" dirty="0">
                <a:latin typeface="+mj-lt"/>
              </a:rPr>
              <a:t>Automobile</a:t>
            </a:r>
          </a:p>
          <a:p>
            <a:pPr lvl="1" algn="just">
              <a:buFontTx/>
              <a:buChar char="•"/>
            </a:pPr>
            <a:r>
              <a:rPr lang="en-US" sz="1600" dirty="0">
                <a:latin typeface="+mj-lt"/>
              </a:rPr>
              <a:t>Computer</a:t>
            </a:r>
          </a:p>
          <a:p>
            <a:pPr lvl="1" algn="just">
              <a:buFontTx/>
              <a:buChar char="•"/>
            </a:pPr>
            <a:r>
              <a:rPr lang="en-US" sz="1600" dirty="0">
                <a:latin typeface="+mj-lt"/>
              </a:rPr>
              <a:t>Oven</a:t>
            </a:r>
          </a:p>
          <a:p>
            <a:pPr lvl="1" algn="just">
              <a:buFontTx/>
              <a:buChar char="•"/>
            </a:pPr>
            <a:r>
              <a:rPr lang="en-US" sz="1600" dirty="0">
                <a:latin typeface="+mj-lt"/>
              </a:rPr>
              <a:t>Shampoo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1599783" y="3709885"/>
            <a:ext cx="9919290" cy="181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+mj-lt"/>
              </a:rPr>
              <a:t>Services</a:t>
            </a:r>
            <a:r>
              <a:rPr lang="en-US" sz="2000" dirty="0">
                <a:latin typeface="+mj-lt"/>
              </a:rPr>
              <a:t>: activities that provide some combination of time, location, form or psychological value</a:t>
            </a:r>
          </a:p>
          <a:p>
            <a:pPr lvl="1">
              <a:buFontTx/>
              <a:buChar char="•"/>
            </a:pPr>
            <a:r>
              <a:rPr lang="en-US" sz="1799" dirty="0">
                <a:latin typeface="+mj-lt"/>
              </a:rPr>
              <a:t>Air travel</a:t>
            </a:r>
          </a:p>
          <a:p>
            <a:pPr lvl="1">
              <a:buFontTx/>
              <a:buChar char="•"/>
            </a:pPr>
            <a:r>
              <a:rPr lang="en-US" sz="1799" dirty="0">
                <a:latin typeface="+mj-lt"/>
              </a:rPr>
              <a:t>Education</a:t>
            </a:r>
          </a:p>
          <a:p>
            <a:pPr lvl="1">
              <a:buFontTx/>
              <a:buChar char="•"/>
            </a:pPr>
            <a:r>
              <a:rPr lang="en-US" sz="1799" dirty="0">
                <a:latin typeface="+mj-lt"/>
              </a:rPr>
              <a:t>Haircut</a:t>
            </a:r>
          </a:p>
          <a:p>
            <a:pPr lvl="1">
              <a:buFontTx/>
              <a:buChar char="•"/>
            </a:pPr>
            <a:r>
              <a:rPr lang="en-US" sz="1799" dirty="0">
                <a:latin typeface="+mj-lt"/>
              </a:rPr>
              <a:t>Legal counsel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title"/>
          </p:nvPr>
        </p:nvSpPr>
        <p:spPr>
          <a:xfrm>
            <a:off x="1980684" y="275460"/>
            <a:ext cx="8227457" cy="1142702"/>
          </a:xfrm>
        </p:spPr>
        <p:txBody>
          <a:bodyPr/>
          <a:lstStyle/>
          <a:p>
            <a:pPr eaLnBrk="1" hangingPunct="1"/>
            <a:r>
              <a:rPr lang="en-US" sz="3199" b="1" dirty="0">
                <a:solidFill>
                  <a:srgbClr val="FFFF00"/>
                </a:solidFill>
              </a:rPr>
              <a:t>Good or Service?</a:t>
            </a:r>
          </a:p>
        </p:txBody>
      </p:sp>
    </p:spTree>
    <p:extLst>
      <p:ext uri="{BB962C8B-B14F-4D97-AF65-F5344CB8AC3E}">
        <p14:creationId xmlns:p14="http://schemas.microsoft.com/office/powerpoint/2010/main" val="166848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199" b="1" dirty="0"/>
              <a:t> The Transformation Process</a:t>
            </a:r>
          </a:p>
        </p:txBody>
      </p:sp>
      <p:grpSp>
        <p:nvGrpSpPr>
          <p:cNvPr id="10243" name="Group 22"/>
          <p:cNvGrpSpPr>
            <a:grpSpLocks/>
          </p:cNvGrpSpPr>
          <p:nvPr/>
        </p:nvGrpSpPr>
        <p:grpSpPr bwMode="auto">
          <a:xfrm>
            <a:off x="1587088" y="1372137"/>
            <a:ext cx="8840073" cy="3634428"/>
            <a:chOff x="-8" y="1118"/>
            <a:chExt cx="5570" cy="2290"/>
          </a:xfrm>
        </p:grpSpPr>
        <p:grpSp>
          <p:nvGrpSpPr>
            <p:cNvPr id="10246" name="Group 20"/>
            <p:cNvGrpSpPr>
              <a:grpSpLocks/>
            </p:cNvGrpSpPr>
            <p:nvPr/>
          </p:nvGrpSpPr>
          <p:grpSpPr bwMode="auto">
            <a:xfrm>
              <a:off x="-8" y="1344"/>
              <a:ext cx="5570" cy="2064"/>
              <a:chOff x="-152" y="1248"/>
              <a:chExt cx="5570" cy="2064"/>
            </a:xfrm>
          </p:grpSpPr>
          <p:sp>
            <p:nvSpPr>
              <p:cNvPr id="10248" name="AutoShape 4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008" cy="1152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/>
                <a:r>
                  <a:rPr lang="en-US" sz="1999" b="1" dirty="0"/>
                  <a:t>Input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sz="1600" dirty="0"/>
                  <a:t>Land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sz="1600" dirty="0"/>
                  <a:t>Labor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sz="1600" dirty="0"/>
                  <a:t>Capital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sz="1600" dirty="0"/>
                  <a:t>Information</a:t>
                </a:r>
              </a:p>
            </p:txBody>
          </p:sp>
          <p:sp>
            <p:nvSpPr>
              <p:cNvPr id="10249" name="AutoShape 4"/>
              <p:cNvSpPr>
                <a:spLocks noChangeArrowheads="1"/>
              </p:cNvSpPr>
              <p:nvPr/>
            </p:nvSpPr>
            <p:spPr bwMode="auto">
              <a:xfrm>
                <a:off x="3888" y="1248"/>
                <a:ext cx="1008" cy="1152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/>
                <a:r>
                  <a:rPr lang="en-US" sz="1999" b="1" dirty="0"/>
                  <a:t>Output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sz="1600" dirty="0"/>
                  <a:t>Goods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sz="1600" dirty="0"/>
                  <a:t>Services</a:t>
                </a:r>
                <a:endParaRPr lang="en-US" sz="1799" dirty="0"/>
              </a:p>
            </p:txBody>
          </p:sp>
          <p:sp>
            <p:nvSpPr>
              <p:cNvPr id="10250" name="AutoShape 4"/>
              <p:cNvSpPr>
                <a:spLocks noChangeArrowheads="1"/>
              </p:cNvSpPr>
              <p:nvPr/>
            </p:nvSpPr>
            <p:spPr bwMode="auto">
              <a:xfrm>
                <a:off x="1872" y="1248"/>
                <a:ext cx="1488" cy="1152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 w="12700" algn="ctr">
                <a:noFill/>
                <a:round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/>
              <a:lstStyle/>
              <a:p>
                <a:pPr algn="ctr" eaLnBrk="1" hangingPunct="1"/>
                <a:r>
                  <a:rPr lang="en-US" sz="1999" b="1" dirty="0"/>
                  <a:t>Transformation/</a:t>
                </a:r>
              </a:p>
              <a:p>
                <a:pPr algn="ctr" eaLnBrk="1" hangingPunct="1"/>
                <a:r>
                  <a:rPr lang="en-US" sz="1999" b="1" dirty="0"/>
                  <a:t>Conversion</a:t>
                </a:r>
              </a:p>
              <a:p>
                <a:pPr algn="ctr" eaLnBrk="1" hangingPunct="1"/>
                <a:r>
                  <a:rPr lang="en-US" sz="1999" b="1" dirty="0"/>
                  <a:t>Process</a:t>
                </a:r>
              </a:p>
            </p:txBody>
          </p:sp>
          <p:sp>
            <p:nvSpPr>
              <p:cNvPr id="10251" name="Line 6"/>
              <p:cNvSpPr>
                <a:spLocks noChangeShapeType="1"/>
              </p:cNvSpPr>
              <p:nvPr/>
            </p:nvSpPr>
            <p:spPr bwMode="auto">
              <a:xfrm>
                <a:off x="1344" y="1824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799" dirty="0"/>
              </a:p>
            </p:txBody>
          </p:sp>
          <p:sp>
            <p:nvSpPr>
              <p:cNvPr id="10252" name="Line 7"/>
              <p:cNvSpPr>
                <a:spLocks noChangeShapeType="1"/>
              </p:cNvSpPr>
              <p:nvPr/>
            </p:nvSpPr>
            <p:spPr bwMode="auto">
              <a:xfrm>
                <a:off x="3360" y="1824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799" dirty="0"/>
              </a:p>
            </p:txBody>
          </p:sp>
          <p:sp>
            <p:nvSpPr>
              <p:cNvPr id="10253" name="Line 8"/>
              <p:cNvSpPr>
                <a:spLocks noChangeShapeType="1"/>
              </p:cNvSpPr>
              <p:nvPr/>
            </p:nvSpPr>
            <p:spPr bwMode="auto">
              <a:xfrm>
                <a:off x="2544" y="2400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799" dirty="0"/>
              </a:p>
            </p:txBody>
          </p:sp>
          <p:sp>
            <p:nvSpPr>
              <p:cNvPr id="10254" name="Line 9"/>
              <p:cNvSpPr>
                <a:spLocks noChangeShapeType="1"/>
              </p:cNvSpPr>
              <p:nvPr/>
            </p:nvSpPr>
            <p:spPr bwMode="auto">
              <a:xfrm flipV="1">
                <a:off x="2640" y="2400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799" dirty="0"/>
              </a:p>
            </p:txBody>
          </p:sp>
          <p:sp>
            <p:nvSpPr>
              <p:cNvPr id="10255" name="AutoShape 10"/>
              <p:cNvSpPr>
                <a:spLocks noChangeArrowheads="1"/>
              </p:cNvSpPr>
              <p:nvPr/>
            </p:nvSpPr>
            <p:spPr bwMode="auto">
              <a:xfrm>
                <a:off x="2064" y="2880"/>
                <a:ext cx="1152" cy="432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75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/>
                <a:r>
                  <a:rPr lang="en-US" sz="1799" b="1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  <p:sp>
            <p:nvSpPr>
              <p:cNvPr id="10256" name="Line 11"/>
              <p:cNvSpPr>
                <a:spLocks noChangeShapeType="1"/>
              </p:cNvSpPr>
              <p:nvPr/>
            </p:nvSpPr>
            <p:spPr bwMode="auto">
              <a:xfrm>
                <a:off x="864" y="3120"/>
                <a:ext cx="120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799" dirty="0"/>
              </a:p>
            </p:txBody>
          </p:sp>
          <p:sp>
            <p:nvSpPr>
              <p:cNvPr id="10257" name="Line 14"/>
              <p:cNvSpPr>
                <a:spLocks noChangeShapeType="1"/>
              </p:cNvSpPr>
              <p:nvPr/>
            </p:nvSpPr>
            <p:spPr bwMode="auto">
              <a:xfrm flipH="1">
                <a:off x="3216" y="3120"/>
                <a:ext cx="120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799" dirty="0"/>
              </a:p>
            </p:txBody>
          </p:sp>
          <p:sp>
            <p:nvSpPr>
              <p:cNvPr id="10258" name="Line 15"/>
              <p:cNvSpPr>
                <a:spLocks noChangeShapeType="1"/>
              </p:cNvSpPr>
              <p:nvPr/>
            </p:nvSpPr>
            <p:spPr bwMode="auto">
              <a:xfrm flipV="1">
                <a:off x="4416" y="2400"/>
                <a:ext cx="0" cy="72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799" dirty="0"/>
              </a:p>
            </p:txBody>
          </p:sp>
          <p:sp>
            <p:nvSpPr>
              <p:cNvPr id="10259" name="Line 16"/>
              <p:cNvSpPr>
                <a:spLocks noChangeShapeType="1"/>
              </p:cNvSpPr>
              <p:nvPr/>
            </p:nvSpPr>
            <p:spPr bwMode="auto">
              <a:xfrm flipV="1">
                <a:off x="864" y="2400"/>
                <a:ext cx="0" cy="72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799" dirty="0"/>
              </a:p>
            </p:txBody>
          </p:sp>
          <p:sp>
            <p:nvSpPr>
              <p:cNvPr id="10260" name="Text Box 17"/>
              <p:cNvSpPr txBox="1">
                <a:spLocks noChangeArrowheads="1"/>
              </p:cNvSpPr>
              <p:nvPr/>
            </p:nvSpPr>
            <p:spPr bwMode="auto">
              <a:xfrm>
                <a:off x="2650" y="2512"/>
                <a:ext cx="1044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600" b="1" dirty="0"/>
                  <a:t>Measurement</a:t>
                </a:r>
              </a:p>
              <a:p>
                <a:pPr eaLnBrk="1" hangingPunct="1"/>
                <a:r>
                  <a:rPr lang="en-US" sz="1600" b="1" dirty="0"/>
                  <a:t>and Feedback</a:t>
                </a:r>
                <a:endParaRPr lang="en-US" sz="1799" b="1" dirty="0"/>
              </a:p>
            </p:txBody>
          </p:sp>
          <p:sp>
            <p:nvSpPr>
              <p:cNvPr id="10261" name="Text Box 18"/>
              <p:cNvSpPr txBox="1">
                <a:spLocks noChangeArrowheads="1"/>
              </p:cNvSpPr>
              <p:nvPr/>
            </p:nvSpPr>
            <p:spPr bwMode="auto">
              <a:xfrm>
                <a:off x="-152" y="2775"/>
                <a:ext cx="1044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600" b="1" dirty="0"/>
                  <a:t>Measurement</a:t>
                </a:r>
              </a:p>
              <a:p>
                <a:pPr eaLnBrk="1" hangingPunct="1"/>
                <a:r>
                  <a:rPr lang="en-US" sz="1600" b="1" dirty="0"/>
                  <a:t>and Feedback</a:t>
                </a:r>
                <a:endParaRPr lang="en-US" sz="1799" b="1" dirty="0"/>
              </a:p>
            </p:txBody>
          </p:sp>
          <p:sp>
            <p:nvSpPr>
              <p:cNvPr id="10262" name="Text Box 19"/>
              <p:cNvSpPr txBox="1">
                <a:spLocks noChangeArrowheads="1"/>
              </p:cNvSpPr>
              <p:nvPr/>
            </p:nvSpPr>
            <p:spPr bwMode="auto">
              <a:xfrm>
                <a:off x="4374" y="2752"/>
                <a:ext cx="1044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600" b="1" dirty="0"/>
                  <a:t>Measurement</a:t>
                </a:r>
              </a:p>
              <a:p>
                <a:pPr eaLnBrk="1" hangingPunct="1"/>
                <a:r>
                  <a:rPr lang="en-US" sz="1600" b="1" dirty="0"/>
                  <a:t>and Feedback</a:t>
                </a:r>
                <a:endParaRPr lang="en-US" sz="1799" b="1" dirty="0"/>
              </a:p>
            </p:txBody>
          </p:sp>
        </p:grpSp>
        <p:sp>
          <p:nvSpPr>
            <p:cNvPr id="10247" name="Text Box 21"/>
            <p:cNvSpPr txBox="1">
              <a:spLocks noChangeArrowheads="1"/>
            </p:cNvSpPr>
            <p:nvPr/>
          </p:nvSpPr>
          <p:spPr bwMode="auto">
            <a:xfrm>
              <a:off x="2315" y="1118"/>
              <a:ext cx="104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b="1" dirty="0"/>
                <a:t>Value addition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8201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Line 15"/>
          <p:cNvSpPr>
            <a:spLocks noChangeShapeType="1"/>
          </p:cNvSpPr>
          <p:nvPr/>
        </p:nvSpPr>
        <p:spPr bwMode="auto">
          <a:xfrm>
            <a:off x="6475313" y="2438658"/>
            <a:ext cx="0" cy="2894846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799" dirty="0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590125" y="4606620"/>
            <a:ext cx="4723170" cy="34598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90464" tIns="44438" rIns="90464" bIns="44438">
            <a:spAutoFit/>
          </a:bodyPr>
          <a:lstStyle/>
          <a:p>
            <a:pPr algn="ctr"/>
            <a:r>
              <a:rPr lang="en-US" sz="1600" b="1" dirty="0">
                <a:latin typeface="Arial Narrow" pitchFamily="28" charset="0"/>
              </a:rPr>
              <a:t>Automobile Assembly, Steelmaking</a:t>
            </a:r>
          </a:p>
        </p:txBody>
      </p:sp>
      <p:sp>
        <p:nvSpPr>
          <p:cNvPr id="11268" name="Rectangle 14"/>
          <p:cNvSpPr>
            <a:spLocks noChangeArrowheads="1"/>
          </p:cNvSpPr>
          <p:nvPr/>
        </p:nvSpPr>
        <p:spPr bwMode="auto">
          <a:xfrm>
            <a:off x="2437764" y="2438658"/>
            <a:ext cx="8075097" cy="30472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eaLnBrk="1" hangingPunct="1"/>
            <a:r>
              <a:rPr lang="en-US" sz="1799" b="1" dirty="0">
                <a:solidFill>
                  <a:srgbClr val="FFFF00"/>
                </a:solidFill>
              </a:rPr>
              <a:t>Goods	</a:t>
            </a:r>
            <a:r>
              <a:rPr lang="en-US" sz="1799" dirty="0">
                <a:solidFill>
                  <a:srgbClr val="FFFF00"/>
                </a:solidFill>
              </a:rPr>
              <a:t>					</a:t>
            </a:r>
            <a:r>
              <a:rPr lang="en-US" sz="1799" b="1" dirty="0">
                <a:solidFill>
                  <a:srgbClr val="FFFF00"/>
                </a:solidFill>
              </a:rPr>
              <a:t>Services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351926" y="4149539"/>
            <a:ext cx="4723170" cy="34598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90464" tIns="44438" rIns="90464" bIns="44438">
            <a:spAutoFit/>
          </a:bodyPr>
          <a:lstStyle/>
          <a:p>
            <a:pPr algn="ctr"/>
            <a:r>
              <a:rPr lang="en-US" sz="1600" b="1" dirty="0">
                <a:latin typeface="Arial Narrow" pitchFamily="28" charset="0"/>
              </a:rPr>
              <a:t>Home Remodeling, Retail Sales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113728" y="3692458"/>
            <a:ext cx="4723170" cy="34598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90464" tIns="44438" rIns="90464" bIns="44438">
            <a:spAutoFit/>
          </a:bodyPr>
          <a:lstStyle/>
          <a:p>
            <a:pPr algn="ctr"/>
            <a:r>
              <a:rPr lang="en-US" sz="1600" b="1" dirty="0">
                <a:latin typeface="Arial Narrow" pitchFamily="28" charset="0"/>
              </a:rPr>
              <a:t>Computer Repair, Restaurant Meal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951710" y="3276641"/>
            <a:ext cx="4723170" cy="34598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90464" tIns="44438" rIns="90464" bIns="44438">
            <a:spAutoFit/>
          </a:bodyPr>
          <a:lstStyle/>
          <a:p>
            <a:pPr algn="ctr"/>
            <a:r>
              <a:rPr lang="en-US" sz="1600" b="1" dirty="0">
                <a:latin typeface="Arial Narrow" pitchFamily="28" charset="0"/>
              </a:rPr>
              <a:t>Songwriting, Software Development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89691" y="2854476"/>
            <a:ext cx="4723170" cy="34598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90464" tIns="44438" rIns="90464" bIns="44438">
            <a:spAutoFit/>
          </a:bodyPr>
          <a:lstStyle/>
          <a:p>
            <a:pPr algn="ctr"/>
            <a:r>
              <a:rPr lang="en-US" sz="1600" b="1" dirty="0">
                <a:latin typeface="Arial Narrow" pitchFamily="28" charset="0"/>
              </a:rPr>
              <a:t>Surgery, Teaching</a:t>
            </a:r>
          </a:p>
        </p:txBody>
      </p:sp>
      <p:sp>
        <p:nvSpPr>
          <p:cNvPr id="1127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199" b="1" dirty="0"/>
              <a:t>Goods-service Continuum</a:t>
            </a:r>
          </a:p>
        </p:txBody>
      </p:sp>
    </p:spTree>
    <p:extLst>
      <p:ext uri="{BB962C8B-B14F-4D97-AF65-F5344CB8AC3E}">
        <p14:creationId xmlns:p14="http://schemas.microsoft.com/office/powerpoint/2010/main" val="220513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99" b="1" dirty="0">
                <a:solidFill>
                  <a:srgbClr val="FFFF00"/>
                </a:solidFill>
              </a:rPr>
              <a:t>Manufacturing versus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Degree of customer contact</a:t>
            </a:r>
          </a:p>
          <a:p>
            <a:r>
              <a:rPr lang="en-US" sz="2000" dirty="0"/>
              <a:t>Uniformity of input</a:t>
            </a:r>
          </a:p>
          <a:p>
            <a:r>
              <a:rPr lang="en-US" sz="2000" dirty="0"/>
              <a:t>Labor content of jobs</a:t>
            </a:r>
          </a:p>
          <a:p>
            <a:r>
              <a:rPr lang="en-US" sz="2000" dirty="0"/>
              <a:t>Uniformity of output</a:t>
            </a:r>
          </a:p>
          <a:p>
            <a:r>
              <a:rPr lang="en-US" sz="2000" dirty="0"/>
              <a:t>Measurement of productivity</a:t>
            </a:r>
          </a:p>
          <a:p>
            <a:r>
              <a:rPr lang="en-US" sz="2000" dirty="0"/>
              <a:t>Production and delivery</a:t>
            </a:r>
          </a:p>
          <a:p>
            <a:r>
              <a:rPr lang="en-US" sz="2000" dirty="0"/>
              <a:t>Quality assurance</a:t>
            </a:r>
          </a:p>
          <a:p>
            <a:r>
              <a:rPr lang="en-US" sz="2000" dirty="0"/>
              <a:t>Amount of inventory</a:t>
            </a:r>
          </a:p>
          <a:p>
            <a:r>
              <a:rPr lang="en-US" sz="2000" dirty="0"/>
              <a:t>Evaluation of work</a:t>
            </a:r>
          </a:p>
          <a:p>
            <a:r>
              <a:rPr lang="en-US" sz="2000" dirty="0"/>
              <a:t>Ability to patent design</a:t>
            </a:r>
          </a:p>
        </p:txBody>
      </p:sp>
    </p:spTree>
    <p:extLst>
      <p:ext uri="{BB962C8B-B14F-4D97-AF65-F5344CB8AC3E}">
        <p14:creationId xmlns:p14="http://schemas.microsoft.com/office/powerpoint/2010/main" val="176837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99" b="1" dirty="0"/>
              <a:t>Why Study Operations Management?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441" y="1418163"/>
            <a:ext cx="11427023" cy="4677144"/>
          </a:xfrm>
        </p:spPr>
        <p:txBody>
          <a:bodyPr>
            <a:normAutofit fontScale="92500" lnSpcReduction="10000"/>
          </a:bodyPr>
          <a:lstStyle/>
          <a:p>
            <a:r>
              <a:rPr lang="en-US" sz="2399" dirty="0"/>
              <a:t>Every aspect of business affects or is affected by operations.</a:t>
            </a:r>
          </a:p>
          <a:p>
            <a:endParaRPr lang="en-US" sz="2399" dirty="0"/>
          </a:p>
          <a:p>
            <a:pPr>
              <a:lnSpc>
                <a:spcPct val="80000"/>
              </a:lnSpc>
            </a:pPr>
            <a:r>
              <a:rPr lang="en-US" sz="2399" dirty="0"/>
              <a:t>Many service jobs are closely related to operations</a:t>
            </a:r>
          </a:p>
          <a:p>
            <a:pPr lvl="1">
              <a:lnSpc>
                <a:spcPct val="80000"/>
              </a:lnSpc>
            </a:pPr>
            <a:r>
              <a:rPr lang="en-US" sz="1999" dirty="0"/>
              <a:t>Financial services</a:t>
            </a:r>
          </a:p>
          <a:p>
            <a:pPr lvl="1">
              <a:lnSpc>
                <a:spcPct val="80000"/>
              </a:lnSpc>
            </a:pPr>
            <a:r>
              <a:rPr lang="en-US" sz="1999" dirty="0"/>
              <a:t>Marketing services</a:t>
            </a:r>
          </a:p>
          <a:p>
            <a:pPr lvl="1">
              <a:lnSpc>
                <a:spcPct val="80000"/>
              </a:lnSpc>
            </a:pPr>
            <a:r>
              <a:rPr lang="en-US" sz="1999" dirty="0"/>
              <a:t>Accounting services</a:t>
            </a:r>
          </a:p>
          <a:p>
            <a:pPr lvl="1">
              <a:lnSpc>
                <a:spcPct val="80000"/>
              </a:lnSpc>
            </a:pPr>
            <a:r>
              <a:rPr lang="en-US" sz="1999" dirty="0"/>
              <a:t>Information services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r>
              <a:rPr lang="en-US" sz="2399" dirty="0"/>
              <a:t>Through learning about operations and supply chains, you will have a better understanding of</a:t>
            </a:r>
          </a:p>
          <a:p>
            <a:pPr lvl="1"/>
            <a:r>
              <a:rPr lang="en-US" sz="1999" dirty="0"/>
              <a:t>The global dependencies of companies and nations</a:t>
            </a:r>
          </a:p>
          <a:p>
            <a:pPr lvl="1"/>
            <a:r>
              <a:rPr lang="en-US" sz="1999" dirty="0"/>
              <a:t>Reasons that companies succeed or fail</a:t>
            </a:r>
          </a:p>
          <a:p>
            <a:pPr lvl="1"/>
            <a:r>
              <a:rPr lang="en-US" sz="1999" dirty="0"/>
              <a:t>The importance of working with others</a:t>
            </a:r>
          </a:p>
        </p:txBody>
      </p:sp>
    </p:spTree>
    <p:extLst>
      <p:ext uri="{BB962C8B-B14F-4D97-AF65-F5344CB8AC3E}">
        <p14:creationId xmlns:p14="http://schemas.microsoft.com/office/powerpoint/2010/main" val="17688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99" b="1" dirty="0"/>
              <a:t>Functional Overlap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1848370" y="1524496"/>
            <a:ext cx="5693465" cy="4418449"/>
          </a:xfrm>
        </p:spPr>
        <p:txBody>
          <a:bodyPr>
            <a:normAutofit/>
          </a:bodyPr>
          <a:lstStyle/>
          <a:p>
            <a:r>
              <a:rPr lang="en-US" sz="2399" dirty="0">
                <a:solidFill>
                  <a:srgbClr val="FFFF00"/>
                </a:solidFill>
              </a:rPr>
              <a:t>Finance &amp; Operations</a:t>
            </a:r>
          </a:p>
          <a:p>
            <a:pPr lvl="1"/>
            <a:r>
              <a:rPr lang="en-US" sz="1999" dirty="0"/>
              <a:t>Budgeting</a:t>
            </a:r>
          </a:p>
          <a:p>
            <a:pPr lvl="1"/>
            <a:r>
              <a:rPr lang="en-US" sz="1999" dirty="0"/>
              <a:t>Economic analysis of investment proposals</a:t>
            </a:r>
          </a:p>
          <a:p>
            <a:pPr lvl="1"/>
            <a:r>
              <a:rPr lang="en-US" sz="1999" dirty="0"/>
              <a:t>Provision of funds</a:t>
            </a:r>
          </a:p>
          <a:p>
            <a:r>
              <a:rPr lang="en-US" sz="2199" dirty="0">
                <a:solidFill>
                  <a:srgbClr val="FFFF00"/>
                </a:solidFill>
              </a:rPr>
              <a:t>Marketing &amp; Operations</a:t>
            </a:r>
          </a:p>
          <a:p>
            <a:pPr lvl="1"/>
            <a:r>
              <a:rPr lang="en-US" sz="1999" dirty="0"/>
              <a:t>Demand data</a:t>
            </a:r>
          </a:p>
          <a:p>
            <a:pPr lvl="1"/>
            <a:r>
              <a:rPr lang="en-US" sz="1999" dirty="0"/>
              <a:t>Product and service design</a:t>
            </a:r>
          </a:p>
          <a:p>
            <a:pPr lvl="1"/>
            <a:r>
              <a:rPr lang="en-US" sz="1999" dirty="0"/>
              <a:t>Competitor analysis</a:t>
            </a:r>
          </a:p>
          <a:p>
            <a:pPr lvl="1"/>
            <a:r>
              <a:rPr lang="en-US" sz="1999" dirty="0"/>
              <a:t>Lead time data</a:t>
            </a:r>
          </a:p>
          <a:p>
            <a:endParaRPr lang="en-US" sz="2399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00" y="2112607"/>
            <a:ext cx="3168440" cy="3220897"/>
          </a:xfrm>
        </p:spPr>
      </p:pic>
    </p:spTree>
    <p:extLst>
      <p:ext uri="{BB962C8B-B14F-4D97-AF65-F5344CB8AC3E}">
        <p14:creationId xmlns:p14="http://schemas.microsoft.com/office/powerpoint/2010/main" val="423617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C5A8DCB94D2B4AAE06E8E6067719B6" ma:contentTypeVersion="2" ma:contentTypeDescription="Create a new document." ma:contentTypeScope="" ma:versionID="8f54498f3736d0e00842282597947486">
  <xsd:schema xmlns:xsd="http://www.w3.org/2001/XMLSchema" xmlns:xs="http://www.w3.org/2001/XMLSchema" xmlns:p="http://schemas.microsoft.com/office/2006/metadata/properties" xmlns:ns3="9f28062d-8829-4784-a5a9-6cd7d07b7a48" targetNamespace="http://schemas.microsoft.com/office/2006/metadata/properties" ma:root="true" ma:fieldsID="b4b74953389e05c471bf2cd61e383c17" ns3:_="">
    <xsd:import namespace="9f28062d-8829-4784-a5a9-6cd7d07b7a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28062d-8829-4784-a5a9-6cd7d07b7a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01DA49-054A-49C8-B357-9357FB986E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28062d-8829-4784-a5a9-6cd7d07b7a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9AB7B1-A257-4516-8A6B-3394AB3CCB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0B4D84-F687-4698-B4C0-44F5D0A322F9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9f28062d-8829-4784-a5a9-6cd7d07b7a4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653</Words>
  <Application>Microsoft Office PowerPoint</Application>
  <PresentationFormat>Custom</PresentationFormat>
  <Paragraphs>157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Introduction to Operations Management</vt:lpstr>
      <vt:lpstr>Operations Management: Matching Supply with Demand</vt:lpstr>
      <vt:lpstr>Operations Management</vt:lpstr>
      <vt:lpstr>Good or Service?</vt:lpstr>
      <vt:lpstr> The Transformation Process</vt:lpstr>
      <vt:lpstr>Goods-service Continuum</vt:lpstr>
      <vt:lpstr>Manufacturing versus Service</vt:lpstr>
      <vt:lpstr>Why Study Operations Management?</vt:lpstr>
      <vt:lpstr>Functional Overlap</vt:lpstr>
      <vt:lpstr>OM-Related Professional Societies</vt:lpstr>
      <vt:lpstr>Scope of Operations Management</vt:lpstr>
      <vt:lpstr>Role of the Operations Manager</vt:lpstr>
      <vt:lpstr>System Design Decisions</vt:lpstr>
      <vt:lpstr>System Operation Decisions</vt:lpstr>
      <vt:lpstr>Key Decisions in Operations Management</vt:lpstr>
      <vt:lpstr>Operations Management Decision Making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Operations &amp; Supply Chain Management in the Uncertain World</dc:title>
  <dc:creator>Vipin B</dc:creator>
  <cp:lastModifiedBy>Vipin B</cp:lastModifiedBy>
  <cp:revision>39</cp:revision>
  <dcterms:created xsi:type="dcterms:W3CDTF">2020-06-30T10:11:25Z</dcterms:created>
  <dcterms:modified xsi:type="dcterms:W3CDTF">2024-04-03T12:08:47Z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0x01010005C5A8DCB94D2B4AAE06E8E6067719B6</vt:lpwstr>
  </property>
</Properties>
</file>