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436" r:id="rId2"/>
    <p:sldId id="437" r:id="rId3"/>
    <p:sldId id="438" r:id="rId4"/>
    <p:sldId id="439" r:id="rId5"/>
    <p:sldId id="440" r:id="rId6"/>
    <p:sldId id="257" r:id="rId7"/>
    <p:sldId id="258" r:id="rId8"/>
    <p:sldId id="259" r:id="rId9"/>
    <p:sldId id="272" r:id="rId10"/>
    <p:sldId id="274" r:id="rId11"/>
    <p:sldId id="284" r:id="rId12"/>
    <p:sldId id="28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7A5A8B-F6D1-0A49-9A8A-F0EEC486AF98}" v="11" dt="2024-04-08T02:17:03.9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7"/>
  </p:normalViewPr>
  <p:slideViewPr>
    <p:cSldViewPr>
      <p:cViewPr varScale="1">
        <p:scale>
          <a:sx n="104" d="100"/>
          <a:sy n="104" d="100"/>
        </p:scale>
        <p:origin x="896" y="2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pin B" userId="674531c2-723f-4384-a289-7f4088e0cff3" providerId="ADAL" clId="{548F35E3-76F3-42D6-BD34-5636810B150F}"/>
    <pc:docChg chg="modSld">
      <pc:chgData name="Vipin B" userId="674531c2-723f-4384-a289-7f4088e0cff3" providerId="ADAL" clId="{548F35E3-76F3-42D6-BD34-5636810B150F}" dt="2021-03-08T14:15:22.248" v="0" actId="207"/>
      <pc:docMkLst>
        <pc:docMk/>
      </pc:docMkLst>
      <pc:sldChg chg="modSp">
        <pc:chgData name="Vipin B" userId="674531c2-723f-4384-a289-7f4088e0cff3" providerId="ADAL" clId="{548F35E3-76F3-42D6-BD34-5636810B150F}" dt="2021-03-08T14:15:22.248" v="0" actId="207"/>
        <pc:sldMkLst>
          <pc:docMk/>
          <pc:sldMk cId="2640751588" sldId="436"/>
        </pc:sldMkLst>
        <pc:spChg chg="mod">
          <ac:chgData name="Vipin B" userId="674531c2-723f-4384-a289-7f4088e0cff3" providerId="ADAL" clId="{548F35E3-76F3-42D6-BD34-5636810B150F}" dt="2021-03-08T14:15:22.248" v="0" actId="207"/>
          <ac:spMkLst>
            <pc:docMk/>
            <pc:sldMk cId="2640751588" sldId="436"/>
            <ac:spMk id="3" creationId="{00000000-0000-0000-0000-000000000000}"/>
          </ac:spMkLst>
        </pc:spChg>
      </pc:sldChg>
    </pc:docChg>
  </pc:docChgLst>
  <pc:docChgLst>
    <pc:chgData name="Vipin B" userId="674531c2-723f-4384-a289-7f4088e0cff3" providerId="ADAL" clId="{DF7A5A8B-F6D1-0A49-9A8A-F0EEC486AF98}"/>
    <pc:docChg chg="addSld delSld modSld modMainMaster modNotesMaster">
      <pc:chgData name="Vipin B" userId="674531c2-723f-4384-a289-7f4088e0cff3" providerId="ADAL" clId="{DF7A5A8B-F6D1-0A49-9A8A-F0EEC486AF98}" dt="2024-04-08T02:34:20.223" v="175" actId="14100"/>
      <pc:docMkLst>
        <pc:docMk/>
      </pc:docMkLst>
      <pc:sldChg chg="modSp add mod">
        <pc:chgData name="Vipin B" userId="674531c2-723f-4384-a289-7f4088e0cff3" providerId="ADAL" clId="{DF7A5A8B-F6D1-0A49-9A8A-F0EEC486AF98}" dt="2024-04-08T02:27:40.089" v="171" actId="255"/>
        <pc:sldMkLst>
          <pc:docMk/>
          <pc:sldMk cId="4049010524" sldId="257"/>
        </pc:sldMkLst>
        <pc:spChg chg="mod">
          <ac:chgData name="Vipin B" userId="674531c2-723f-4384-a289-7f4088e0cff3" providerId="ADAL" clId="{DF7A5A8B-F6D1-0A49-9A8A-F0EEC486AF98}" dt="2024-04-08T02:27:40.089" v="171" actId="255"/>
          <ac:spMkLst>
            <pc:docMk/>
            <pc:sldMk cId="4049010524" sldId="257"/>
            <ac:spMk id="2" creationId="{00000000-0000-0000-0000-000000000000}"/>
          </ac:spMkLst>
        </pc:spChg>
        <pc:spChg chg="mod">
          <ac:chgData name="Vipin B" userId="674531c2-723f-4384-a289-7f4088e0cff3" providerId="ADAL" clId="{DF7A5A8B-F6D1-0A49-9A8A-F0EEC486AF98}" dt="2024-04-07T10:55:53.857" v="15" actId="255"/>
          <ac:spMkLst>
            <pc:docMk/>
            <pc:sldMk cId="4049010524" sldId="257"/>
            <ac:spMk id="3" creationId="{00000000-0000-0000-0000-000000000000}"/>
          </ac:spMkLst>
        </pc:spChg>
      </pc:sldChg>
      <pc:sldChg chg="modSp add mod">
        <pc:chgData name="Vipin B" userId="674531c2-723f-4384-a289-7f4088e0cff3" providerId="ADAL" clId="{DF7A5A8B-F6D1-0A49-9A8A-F0EEC486AF98}" dt="2024-04-08T02:27:51.594" v="172" actId="255"/>
        <pc:sldMkLst>
          <pc:docMk/>
          <pc:sldMk cId="3212525045" sldId="258"/>
        </pc:sldMkLst>
        <pc:spChg chg="mod">
          <ac:chgData name="Vipin B" userId="674531c2-723f-4384-a289-7f4088e0cff3" providerId="ADAL" clId="{DF7A5A8B-F6D1-0A49-9A8A-F0EEC486AF98}" dt="2024-04-07T10:56:15.650" v="18" actId="255"/>
          <ac:spMkLst>
            <pc:docMk/>
            <pc:sldMk cId="3212525045" sldId="258"/>
            <ac:spMk id="3" creationId="{00000000-0000-0000-0000-000000000000}"/>
          </ac:spMkLst>
        </pc:spChg>
        <pc:spChg chg="mod">
          <ac:chgData name="Vipin B" userId="674531c2-723f-4384-a289-7f4088e0cff3" providerId="ADAL" clId="{DF7A5A8B-F6D1-0A49-9A8A-F0EEC486AF98}" dt="2024-04-08T02:27:51.594" v="172" actId="255"/>
          <ac:spMkLst>
            <pc:docMk/>
            <pc:sldMk cId="3212525045" sldId="258"/>
            <ac:spMk id="5" creationId="{00000000-0000-0000-0000-000000000000}"/>
          </ac:spMkLst>
        </pc:spChg>
      </pc:sldChg>
      <pc:sldChg chg="modSp add mod">
        <pc:chgData name="Vipin B" userId="674531c2-723f-4384-a289-7f4088e0cff3" providerId="ADAL" clId="{DF7A5A8B-F6D1-0A49-9A8A-F0EEC486AF98}" dt="2024-04-08T02:19:51.273" v="116" actId="255"/>
        <pc:sldMkLst>
          <pc:docMk/>
          <pc:sldMk cId="783335475" sldId="259"/>
        </pc:sldMkLst>
        <pc:spChg chg="mod">
          <ac:chgData name="Vipin B" userId="674531c2-723f-4384-a289-7f4088e0cff3" providerId="ADAL" clId="{DF7A5A8B-F6D1-0A49-9A8A-F0EEC486AF98}" dt="2024-04-08T02:19:51.273" v="116" actId="255"/>
          <ac:spMkLst>
            <pc:docMk/>
            <pc:sldMk cId="783335475" sldId="259"/>
            <ac:spMk id="2" creationId="{00000000-0000-0000-0000-000000000000}"/>
          </ac:spMkLst>
        </pc:spChg>
        <pc:spChg chg="mod">
          <ac:chgData name="Vipin B" userId="674531c2-723f-4384-a289-7f4088e0cff3" providerId="ADAL" clId="{DF7A5A8B-F6D1-0A49-9A8A-F0EEC486AF98}" dt="2024-04-08T02:19:26.764" v="115"/>
          <ac:spMkLst>
            <pc:docMk/>
            <pc:sldMk cId="783335475" sldId="259"/>
            <ac:spMk id="3" creationId="{00000000-0000-0000-0000-000000000000}"/>
          </ac:spMkLst>
        </pc:spChg>
      </pc:sldChg>
      <pc:sldChg chg="modSp add del mod">
        <pc:chgData name="Vipin B" userId="674531c2-723f-4384-a289-7f4088e0cff3" providerId="ADAL" clId="{DF7A5A8B-F6D1-0A49-9A8A-F0EEC486AF98}" dt="2024-04-08T02:19:59.915" v="117" actId="2696"/>
        <pc:sldMkLst>
          <pc:docMk/>
          <pc:sldMk cId="1325620890" sldId="260"/>
        </pc:sldMkLst>
        <pc:spChg chg="mod">
          <ac:chgData name="Vipin B" userId="674531c2-723f-4384-a289-7f4088e0cff3" providerId="ADAL" clId="{DF7A5A8B-F6D1-0A49-9A8A-F0EEC486AF98}" dt="2024-04-07T10:57:11.843" v="24" actId="255"/>
          <ac:spMkLst>
            <pc:docMk/>
            <pc:sldMk cId="1325620890" sldId="260"/>
            <ac:spMk id="10242" creationId="{00000000-0000-0000-0000-000000000000}"/>
          </ac:spMkLst>
        </pc:spChg>
        <pc:spChg chg="mod">
          <ac:chgData name="Vipin B" userId="674531c2-723f-4384-a289-7f4088e0cff3" providerId="ADAL" clId="{DF7A5A8B-F6D1-0A49-9A8A-F0EEC486AF98}" dt="2024-04-08T02:18:52.675" v="101" actId="21"/>
          <ac:spMkLst>
            <pc:docMk/>
            <pc:sldMk cId="1325620890" sldId="260"/>
            <ac:spMk id="10243" creationId="{00000000-0000-0000-0000-000000000000}"/>
          </ac:spMkLst>
        </pc:spChg>
      </pc:sldChg>
      <pc:sldChg chg="addSp delSp modSp add mod">
        <pc:chgData name="Vipin B" userId="674531c2-723f-4384-a289-7f4088e0cff3" providerId="ADAL" clId="{DF7A5A8B-F6D1-0A49-9A8A-F0EEC486AF98}" dt="2024-04-08T02:22:42.499" v="156" actId="20577"/>
        <pc:sldMkLst>
          <pc:docMk/>
          <pc:sldMk cId="917579533" sldId="272"/>
        </pc:sldMkLst>
        <pc:spChg chg="add del mod">
          <ac:chgData name="Vipin B" userId="674531c2-723f-4384-a289-7f4088e0cff3" providerId="ADAL" clId="{DF7A5A8B-F6D1-0A49-9A8A-F0EEC486AF98}" dt="2024-04-07T10:57:26.987" v="27"/>
          <ac:spMkLst>
            <pc:docMk/>
            <pc:sldMk cId="917579533" sldId="272"/>
            <ac:spMk id="2" creationId="{A49F01D0-62B5-CCD2-5D71-2D6F5B83C437}"/>
          </ac:spMkLst>
        </pc:spChg>
        <pc:spChg chg="add del mod">
          <ac:chgData name="Vipin B" userId="674531c2-723f-4384-a289-7f4088e0cff3" providerId="ADAL" clId="{DF7A5A8B-F6D1-0A49-9A8A-F0EEC486AF98}" dt="2024-04-07T10:58:03.917" v="36"/>
          <ac:spMkLst>
            <pc:docMk/>
            <pc:sldMk cId="917579533" sldId="272"/>
            <ac:spMk id="3" creationId="{3B8F6593-7B78-5C28-E973-66370E61A2A2}"/>
          </ac:spMkLst>
        </pc:spChg>
        <pc:spChg chg="add del mod">
          <ac:chgData name="Vipin B" userId="674531c2-723f-4384-a289-7f4088e0cff3" providerId="ADAL" clId="{DF7A5A8B-F6D1-0A49-9A8A-F0EEC486AF98}" dt="2024-04-07T10:57:50.392" v="33"/>
          <ac:spMkLst>
            <pc:docMk/>
            <pc:sldMk cId="917579533" sldId="272"/>
            <ac:spMk id="4" creationId="{09BA1D3E-8E44-7CF3-E9C4-EE7508D1AB94}"/>
          </ac:spMkLst>
        </pc:spChg>
        <pc:spChg chg="mod">
          <ac:chgData name="Vipin B" userId="674531c2-723f-4384-a289-7f4088e0cff3" providerId="ADAL" clId="{DF7A5A8B-F6D1-0A49-9A8A-F0EEC486AF98}" dt="2024-04-08T02:22:08.352" v="151"/>
          <ac:spMkLst>
            <pc:docMk/>
            <pc:sldMk cId="917579533" sldId="272"/>
            <ac:spMk id="7170" creationId="{00000000-0000-0000-0000-000000000000}"/>
          </ac:spMkLst>
        </pc:spChg>
        <pc:spChg chg="mod">
          <ac:chgData name="Vipin B" userId="674531c2-723f-4384-a289-7f4088e0cff3" providerId="ADAL" clId="{DF7A5A8B-F6D1-0A49-9A8A-F0EEC486AF98}" dt="2024-04-08T02:22:42.499" v="156" actId="20577"/>
          <ac:spMkLst>
            <pc:docMk/>
            <pc:sldMk cId="917579533" sldId="272"/>
            <ac:spMk id="38915" creationId="{00000000-0000-0000-0000-000000000000}"/>
          </ac:spMkLst>
        </pc:spChg>
      </pc:sldChg>
      <pc:sldChg chg="modSp add del mod">
        <pc:chgData name="Vipin B" userId="674531c2-723f-4384-a289-7f4088e0cff3" providerId="ADAL" clId="{DF7A5A8B-F6D1-0A49-9A8A-F0EEC486AF98}" dt="2024-04-07T10:58:06.051" v="37" actId="2696"/>
        <pc:sldMkLst>
          <pc:docMk/>
          <pc:sldMk cId="1283651004" sldId="273"/>
        </pc:sldMkLst>
        <pc:spChg chg="mod">
          <ac:chgData name="Vipin B" userId="674531c2-723f-4384-a289-7f4088e0cff3" providerId="ADAL" clId="{DF7A5A8B-F6D1-0A49-9A8A-F0EEC486AF98}" dt="2024-04-07T10:57:55.190" v="34" actId="1076"/>
          <ac:spMkLst>
            <pc:docMk/>
            <pc:sldMk cId="1283651004" sldId="273"/>
            <ac:spMk id="3" creationId="{00000000-0000-0000-0000-000000000000}"/>
          </ac:spMkLst>
        </pc:spChg>
      </pc:sldChg>
      <pc:sldChg chg="modSp add mod">
        <pc:chgData name="Vipin B" userId="674531c2-723f-4384-a289-7f4088e0cff3" providerId="ADAL" clId="{DF7A5A8B-F6D1-0A49-9A8A-F0EEC486AF98}" dt="2024-04-08T02:20:30.575" v="123" actId="255"/>
        <pc:sldMkLst>
          <pc:docMk/>
          <pc:sldMk cId="2057987561" sldId="274"/>
        </pc:sldMkLst>
        <pc:spChg chg="mod">
          <ac:chgData name="Vipin B" userId="674531c2-723f-4384-a289-7f4088e0cff3" providerId="ADAL" clId="{DF7A5A8B-F6D1-0A49-9A8A-F0EEC486AF98}" dt="2024-04-08T02:20:30.575" v="123" actId="255"/>
          <ac:spMkLst>
            <pc:docMk/>
            <pc:sldMk cId="2057987561" sldId="274"/>
            <ac:spMk id="9218" creationId="{00000000-0000-0000-0000-000000000000}"/>
          </ac:spMkLst>
        </pc:spChg>
        <pc:picChg chg="mod">
          <ac:chgData name="Vipin B" userId="674531c2-723f-4384-a289-7f4088e0cff3" providerId="ADAL" clId="{DF7A5A8B-F6D1-0A49-9A8A-F0EEC486AF98}" dt="2024-04-08T02:20:24.728" v="122" actId="1076"/>
          <ac:picMkLst>
            <pc:docMk/>
            <pc:sldMk cId="2057987561" sldId="274"/>
            <ac:picMk id="4" creationId="{00000000-0000-0000-0000-000000000000}"/>
          </ac:picMkLst>
        </pc:picChg>
      </pc:sldChg>
      <pc:sldChg chg="add del">
        <pc:chgData name="Vipin B" userId="674531c2-723f-4384-a289-7f4088e0cff3" providerId="ADAL" clId="{DF7A5A8B-F6D1-0A49-9A8A-F0EEC486AF98}" dt="2024-04-07T10:51:33.183" v="8" actId="2696"/>
        <pc:sldMkLst>
          <pc:docMk/>
          <pc:sldMk cId="1404857023" sldId="275"/>
        </pc:sldMkLst>
      </pc:sldChg>
      <pc:sldChg chg="add del">
        <pc:chgData name="Vipin B" userId="674531c2-723f-4384-a289-7f4088e0cff3" providerId="ADAL" clId="{DF7A5A8B-F6D1-0A49-9A8A-F0EEC486AF98}" dt="2024-04-07T10:51:34.137" v="9" actId="2696"/>
        <pc:sldMkLst>
          <pc:docMk/>
          <pc:sldMk cId="3226496537" sldId="276"/>
        </pc:sldMkLst>
      </pc:sldChg>
      <pc:sldChg chg="add del">
        <pc:chgData name="Vipin B" userId="674531c2-723f-4384-a289-7f4088e0cff3" providerId="ADAL" clId="{DF7A5A8B-F6D1-0A49-9A8A-F0EEC486AF98}" dt="2024-04-07T10:51:35.466" v="10" actId="2696"/>
        <pc:sldMkLst>
          <pc:docMk/>
          <pc:sldMk cId="2053924117" sldId="277"/>
        </pc:sldMkLst>
      </pc:sldChg>
      <pc:sldChg chg="add del">
        <pc:chgData name="Vipin B" userId="674531c2-723f-4384-a289-7f4088e0cff3" providerId="ADAL" clId="{DF7A5A8B-F6D1-0A49-9A8A-F0EEC486AF98}" dt="2024-04-07T10:51:36.645" v="11" actId="2696"/>
        <pc:sldMkLst>
          <pc:docMk/>
          <pc:sldMk cId="1453031081" sldId="278"/>
        </pc:sldMkLst>
      </pc:sldChg>
      <pc:sldChg chg="add del">
        <pc:chgData name="Vipin B" userId="674531c2-723f-4384-a289-7f4088e0cff3" providerId="ADAL" clId="{DF7A5A8B-F6D1-0A49-9A8A-F0EEC486AF98}" dt="2024-04-07T10:51:37.821" v="12" actId="2696"/>
        <pc:sldMkLst>
          <pc:docMk/>
          <pc:sldMk cId="1410093874" sldId="279"/>
        </pc:sldMkLst>
      </pc:sldChg>
      <pc:sldChg chg="add del">
        <pc:chgData name="Vipin B" userId="674531c2-723f-4384-a289-7f4088e0cff3" providerId="ADAL" clId="{DF7A5A8B-F6D1-0A49-9A8A-F0EEC486AF98}" dt="2024-04-07T10:51:42.145" v="13" actId="2696"/>
        <pc:sldMkLst>
          <pc:docMk/>
          <pc:sldMk cId="2656796006" sldId="280"/>
        </pc:sldMkLst>
      </pc:sldChg>
      <pc:sldChg chg="modSp add del mod">
        <pc:chgData name="Vipin B" userId="674531c2-723f-4384-a289-7f4088e0cff3" providerId="ADAL" clId="{DF7A5A8B-F6D1-0A49-9A8A-F0EEC486AF98}" dt="2024-04-08T02:22:47.469" v="157" actId="2696"/>
        <pc:sldMkLst>
          <pc:docMk/>
          <pc:sldMk cId="864377257" sldId="281"/>
        </pc:sldMkLst>
        <pc:spChg chg="mod">
          <ac:chgData name="Vipin B" userId="674531c2-723f-4384-a289-7f4088e0cff3" providerId="ADAL" clId="{DF7A5A8B-F6D1-0A49-9A8A-F0EEC486AF98}" dt="2024-04-08T02:20:55.793" v="124" actId="21"/>
          <ac:spMkLst>
            <pc:docMk/>
            <pc:sldMk cId="864377257" sldId="281"/>
            <ac:spMk id="26627" creationId="{00000000-0000-0000-0000-000000000000}"/>
          </ac:spMkLst>
        </pc:spChg>
      </pc:sldChg>
      <pc:sldChg chg="addSp delSp modSp add del mod">
        <pc:chgData name="Vipin B" userId="674531c2-723f-4384-a289-7f4088e0cff3" providerId="ADAL" clId="{DF7A5A8B-F6D1-0A49-9A8A-F0EEC486AF98}" dt="2024-04-07T10:59:10.453" v="47" actId="2696"/>
        <pc:sldMkLst>
          <pc:docMk/>
          <pc:sldMk cId="1820861194" sldId="282"/>
        </pc:sldMkLst>
        <pc:spChg chg="add del mod">
          <ac:chgData name="Vipin B" userId="674531c2-723f-4384-a289-7f4088e0cff3" providerId="ADAL" clId="{DF7A5A8B-F6D1-0A49-9A8A-F0EEC486AF98}" dt="2024-04-07T10:58:58.238" v="45"/>
          <ac:spMkLst>
            <pc:docMk/>
            <pc:sldMk cId="1820861194" sldId="282"/>
            <ac:spMk id="2" creationId="{2E73D2DA-FCA3-2D7B-159C-4E284CF497AB}"/>
          </ac:spMkLst>
        </pc:spChg>
        <pc:spChg chg="mod">
          <ac:chgData name="Vipin B" userId="674531c2-723f-4384-a289-7f4088e0cff3" providerId="ADAL" clId="{DF7A5A8B-F6D1-0A49-9A8A-F0EEC486AF98}" dt="2024-04-07T10:58:39.309" v="42" actId="1076"/>
          <ac:spMkLst>
            <pc:docMk/>
            <pc:sldMk cId="1820861194" sldId="282"/>
            <ac:spMk id="24579" creationId="{00000000-0000-0000-0000-000000000000}"/>
          </ac:spMkLst>
        </pc:spChg>
      </pc:sldChg>
      <pc:sldChg chg="add del">
        <pc:chgData name="Vipin B" userId="674531c2-723f-4384-a289-7f4088e0cff3" providerId="ADAL" clId="{DF7A5A8B-F6D1-0A49-9A8A-F0EEC486AF98}" dt="2024-04-07T10:59:03.919" v="46" actId="2696"/>
        <pc:sldMkLst>
          <pc:docMk/>
          <pc:sldMk cId="2986151389" sldId="283"/>
        </pc:sldMkLst>
      </pc:sldChg>
      <pc:sldChg chg="modSp add mod">
        <pc:chgData name="Vipin B" userId="674531c2-723f-4384-a289-7f4088e0cff3" providerId="ADAL" clId="{DF7A5A8B-F6D1-0A49-9A8A-F0EEC486AF98}" dt="2024-04-08T02:26:43.854" v="167" actId="1035"/>
        <pc:sldMkLst>
          <pc:docMk/>
          <pc:sldMk cId="226587338" sldId="284"/>
        </pc:sldMkLst>
        <pc:spChg chg="mod">
          <ac:chgData name="Vipin B" userId="674531c2-723f-4384-a289-7f4088e0cff3" providerId="ADAL" clId="{DF7A5A8B-F6D1-0A49-9A8A-F0EEC486AF98}" dt="2024-04-08T02:26:43.854" v="167" actId="1035"/>
          <ac:spMkLst>
            <pc:docMk/>
            <pc:sldMk cId="226587338" sldId="284"/>
            <ac:spMk id="5" creationId="{00000000-0000-0000-0000-000000000000}"/>
          </ac:spMkLst>
        </pc:spChg>
        <pc:spChg chg="mod">
          <ac:chgData name="Vipin B" userId="674531c2-723f-4384-a289-7f4088e0cff3" providerId="ADAL" clId="{DF7A5A8B-F6D1-0A49-9A8A-F0EEC486AF98}" dt="2024-04-08T02:22:52.871" v="158" actId="1076"/>
          <ac:spMkLst>
            <pc:docMk/>
            <pc:sldMk cId="226587338" sldId="284"/>
            <ac:spMk id="6" creationId="{00000000-0000-0000-0000-000000000000}"/>
          </ac:spMkLst>
        </pc:spChg>
      </pc:sldChg>
      <pc:sldChg chg="modSp add mod">
        <pc:chgData name="Vipin B" userId="674531c2-723f-4384-a289-7f4088e0cff3" providerId="ADAL" clId="{DF7A5A8B-F6D1-0A49-9A8A-F0EEC486AF98}" dt="2024-04-08T02:27:04.437" v="170" actId="255"/>
        <pc:sldMkLst>
          <pc:docMk/>
          <pc:sldMk cId="3952909651" sldId="285"/>
        </pc:sldMkLst>
        <pc:spChg chg="mod">
          <ac:chgData name="Vipin B" userId="674531c2-723f-4384-a289-7f4088e0cff3" providerId="ADAL" clId="{DF7A5A8B-F6D1-0A49-9A8A-F0EEC486AF98}" dt="2024-04-08T02:26:55.123" v="169" actId="14100"/>
          <ac:spMkLst>
            <pc:docMk/>
            <pc:sldMk cId="3952909651" sldId="285"/>
            <ac:spMk id="5" creationId="{00000000-0000-0000-0000-000000000000}"/>
          </ac:spMkLst>
        </pc:spChg>
        <pc:spChg chg="mod">
          <ac:chgData name="Vipin B" userId="674531c2-723f-4384-a289-7f4088e0cff3" providerId="ADAL" clId="{DF7A5A8B-F6D1-0A49-9A8A-F0EEC486AF98}" dt="2024-04-08T02:27:04.437" v="170" actId="255"/>
          <ac:spMkLst>
            <pc:docMk/>
            <pc:sldMk cId="3952909651" sldId="285"/>
            <ac:spMk id="6" creationId="{00000000-0000-0000-0000-000000000000}"/>
          </ac:spMkLst>
        </pc:spChg>
      </pc:sldChg>
      <pc:sldChg chg="modSp mod">
        <pc:chgData name="Vipin B" userId="674531c2-723f-4384-a289-7f4088e0cff3" providerId="ADAL" clId="{DF7A5A8B-F6D1-0A49-9A8A-F0EEC486AF98}" dt="2024-04-08T02:34:20.223" v="175" actId="14100"/>
        <pc:sldMkLst>
          <pc:docMk/>
          <pc:sldMk cId="2640751588" sldId="436"/>
        </pc:sldMkLst>
        <pc:spChg chg="mod">
          <ac:chgData name="Vipin B" userId="674531c2-723f-4384-a289-7f4088e0cff3" providerId="ADAL" clId="{DF7A5A8B-F6D1-0A49-9A8A-F0EEC486AF98}" dt="2024-04-08T02:34:20.223" v="175" actId="14100"/>
          <ac:spMkLst>
            <pc:docMk/>
            <pc:sldMk cId="2640751588" sldId="436"/>
            <ac:spMk id="3" creationId="{00000000-0000-0000-0000-000000000000}"/>
          </ac:spMkLst>
        </pc:spChg>
      </pc:sldChg>
      <pc:sldChg chg="modSp mod">
        <pc:chgData name="Vipin B" userId="674531c2-723f-4384-a289-7f4088e0cff3" providerId="ADAL" clId="{DF7A5A8B-F6D1-0A49-9A8A-F0EEC486AF98}" dt="2024-04-08T02:12:34.838" v="81" actId="20577"/>
        <pc:sldMkLst>
          <pc:docMk/>
          <pc:sldMk cId="3340080907" sldId="438"/>
        </pc:sldMkLst>
        <pc:spChg chg="mod">
          <ac:chgData name="Vipin B" userId="674531c2-723f-4384-a289-7f4088e0cff3" providerId="ADAL" clId="{DF7A5A8B-F6D1-0A49-9A8A-F0EEC486AF98}" dt="2024-04-08T02:12:34.838" v="81" actId="20577"/>
          <ac:spMkLst>
            <pc:docMk/>
            <pc:sldMk cId="3340080907" sldId="438"/>
            <ac:spMk id="3" creationId="{00000000-0000-0000-0000-000000000000}"/>
          </ac:spMkLst>
        </pc:spChg>
      </pc:sldChg>
      <pc:sldChg chg="modSp">
        <pc:chgData name="Vipin B" userId="674531c2-723f-4384-a289-7f4088e0cff3" providerId="ADAL" clId="{DF7A5A8B-F6D1-0A49-9A8A-F0EEC486AF98}" dt="2024-04-08T02:17:03.946" v="96"/>
        <pc:sldMkLst>
          <pc:docMk/>
          <pc:sldMk cId="1570349688" sldId="440"/>
        </pc:sldMkLst>
        <pc:spChg chg="mod">
          <ac:chgData name="Vipin B" userId="674531c2-723f-4384-a289-7f4088e0cff3" providerId="ADAL" clId="{DF7A5A8B-F6D1-0A49-9A8A-F0EEC486AF98}" dt="2024-04-08T02:17:03.946" v="96"/>
          <ac:spMkLst>
            <pc:docMk/>
            <pc:sldMk cId="1570349688" sldId="440"/>
            <ac:spMk id="9" creationId="{00000000-0000-0000-0000-000000000000}"/>
          </ac:spMkLst>
        </pc:spChg>
        <pc:spChg chg="mod">
          <ac:chgData name="Vipin B" userId="674531c2-723f-4384-a289-7f4088e0cff3" providerId="ADAL" clId="{DF7A5A8B-F6D1-0A49-9A8A-F0EEC486AF98}" dt="2024-04-08T02:17:03.946" v="96"/>
          <ac:spMkLst>
            <pc:docMk/>
            <pc:sldMk cId="1570349688" sldId="440"/>
            <ac:spMk id="16" creationId="{00000000-0000-0000-0000-000000000000}"/>
          </ac:spMkLst>
        </pc:spChg>
        <pc:spChg chg="mod">
          <ac:chgData name="Vipin B" userId="674531c2-723f-4384-a289-7f4088e0cff3" providerId="ADAL" clId="{DF7A5A8B-F6D1-0A49-9A8A-F0EEC486AF98}" dt="2024-04-08T02:17:03.946" v="96"/>
          <ac:spMkLst>
            <pc:docMk/>
            <pc:sldMk cId="1570349688" sldId="440"/>
            <ac:spMk id="18" creationId="{00000000-0000-0000-0000-000000000000}"/>
          </ac:spMkLst>
        </pc:spChg>
        <pc:spChg chg="mod">
          <ac:chgData name="Vipin B" userId="674531c2-723f-4384-a289-7f4088e0cff3" providerId="ADAL" clId="{DF7A5A8B-F6D1-0A49-9A8A-F0EEC486AF98}" dt="2024-04-08T02:17:03.946" v="96"/>
          <ac:spMkLst>
            <pc:docMk/>
            <pc:sldMk cId="1570349688" sldId="440"/>
            <ac:spMk id="20" creationId="{00000000-0000-0000-0000-000000000000}"/>
          </ac:spMkLst>
        </pc:spChg>
        <pc:spChg chg="mod">
          <ac:chgData name="Vipin B" userId="674531c2-723f-4384-a289-7f4088e0cff3" providerId="ADAL" clId="{DF7A5A8B-F6D1-0A49-9A8A-F0EEC486AF98}" dt="2024-04-08T02:17:03.946" v="96"/>
          <ac:spMkLst>
            <pc:docMk/>
            <pc:sldMk cId="1570349688" sldId="440"/>
            <ac:spMk id="21" creationId="{00000000-0000-0000-0000-000000000000}"/>
          </ac:spMkLst>
        </pc:spChg>
        <pc:spChg chg="mod">
          <ac:chgData name="Vipin B" userId="674531c2-723f-4384-a289-7f4088e0cff3" providerId="ADAL" clId="{DF7A5A8B-F6D1-0A49-9A8A-F0EEC486AF98}" dt="2024-04-08T02:17:03.946" v="96"/>
          <ac:spMkLst>
            <pc:docMk/>
            <pc:sldMk cId="1570349688" sldId="440"/>
            <ac:spMk id="22" creationId="{00000000-0000-0000-0000-000000000000}"/>
          </ac:spMkLst>
        </pc:spChg>
        <pc:spChg chg="mod">
          <ac:chgData name="Vipin B" userId="674531c2-723f-4384-a289-7f4088e0cff3" providerId="ADAL" clId="{DF7A5A8B-F6D1-0A49-9A8A-F0EEC486AF98}" dt="2024-04-08T02:17:03.946" v="96"/>
          <ac:spMkLst>
            <pc:docMk/>
            <pc:sldMk cId="1570349688" sldId="440"/>
            <ac:spMk id="23" creationId="{00000000-0000-0000-0000-000000000000}"/>
          </ac:spMkLst>
        </pc:spChg>
        <pc:spChg chg="mod">
          <ac:chgData name="Vipin B" userId="674531c2-723f-4384-a289-7f4088e0cff3" providerId="ADAL" clId="{DF7A5A8B-F6D1-0A49-9A8A-F0EEC486AF98}" dt="2024-04-08T02:17:03.946" v="96"/>
          <ac:spMkLst>
            <pc:docMk/>
            <pc:sldMk cId="1570349688" sldId="440"/>
            <ac:spMk id="36" creationId="{00000000-0000-0000-0000-000000000000}"/>
          </ac:spMkLst>
        </pc:spChg>
        <pc:spChg chg="mod">
          <ac:chgData name="Vipin B" userId="674531c2-723f-4384-a289-7f4088e0cff3" providerId="ADAL" clId="{DF7A5A8B-F6D1-0A49-9A8A-F0EEC486AF98}" dt="2024-04-08T02:17:03.946" v="96"/>
          <ac:spMkLst>
            <pc:docMk/>
            <pc:sldMk cId="1570349688" sldId="440"/>
            <ac:spMk id="37" creationId="{00000000-0000-0000-0000-000000000000}"/>
          </ac:spMkLst>
        </pc:spChg>
        <pc:spChg chg="mod">
          <ac:chgData name="Vipin B" userId="674531c2-723f-4384-a289-7f4088e0cff3" providerId="ADAL" clId="{DF7A5A8B-F6D1-0A49-9A8A-F0EEC486AF98}" dt="2024-04-08T02:17:03.946" v="96"/>
          <ac:spMkLst>
            <pc:docMk/>
            <pc:sldMk cId="1570349688" sldId="440"/>
            <ac:spMk id="38" creationId="{00000000-0000-0000-0000-000000000000}"/>
          </ac:spMkLst>
        </pc:spChg>
        <pc:spChg chg="mod">
          <ac:chgData name="Vipin B" userId="674531c2-723f-4384-a289-7f4088e0cff3" providerId="ADAL" clId="{DF7A5A8B-F6D1-0A49-9A8A-F0EEC486AF98}" dt="2024-04-08T02:17:03.946" v="96"/>
          <ac:spMkLst>
            <pc:docMk/>
            <pc:sldMk cId="1570349688" sldId="440"/>
            <ac:spMk id="39" creationId="{00000000-0000-0000-0000-000000000000}"/>
          </ac:spMkLst>
        </pc:spChg>
        <pc:spChg chg="mod">
          <ac:chgData name="Vipin B" userId="674531c2-723f-4384-a289-7f4088e0cff3" providerId="ADAL" clId="{DF7A5A8B-F6D1-0A49-9A8A-F0EEC486AF98}" dt="2024-04-08T02:17:03.946" v="96"/>
          <ac:spMkLst>
            <pc:docMk/>
            <pc:sldMk cId="1570349688" sldId="440"/>
            <ac:spMk id="42" creationId="{00000000-0000-0000-0000-000000000000}"/>
          </ac:spMkLst>
        </pc:spChg>
        <pc:cxnChg chg="mod">
          <ac:chgData name="Vipin B" userId="674531c2-723f-4384-a289-7f4088e0cff3" providerId="ADAL" clId="{DF7A5A8B-F6D1-0A49-9A8A-F0EEC486AF98}" dt="2024-04-08T02:17:03.946" v="96"/>
          <ac:cxnSpMkLst>
            <pc:docMk/>
            <pc:sldMk cId="1570349688" sldId="440"/>
            <ac:cxnSpMk id="6" creationId="{00000000-0000-0000-0000-000000000000}"/>
          </ac:cxnSpMkLst>
        </pc:cxnChg>
        <pc:cxnChg chg="mod">
          <ac:chgData name="Vipin B" userId="674531c2-723f-4384-a289-7f4088e0cff3" providerId="ADAL" clId="{DF7A5A8B-F6D1-0A49-9A8A-F0EEC486AF98}" dt="2024-04-08T02:17:03.946" v="96"/>
          <ac:cxnSpMkLst>
            <pc:docMk/>
            <pc:sldMk cId="1570349688" sldId="440"/>
            <ac:cxnSpMk id="7" creationId="{00000000-0000-0000-0000-000000000000}"/>
          </ac:cxnSpMkLst>
        </pc:cxnChg>
        <pc:cxnChg chg="mod">
          <ac:chgData name="Vipin B" userId="674531c2-723f-4384-a289-7f4088e0cff3" providerId="ADAL" clId="{DF7A5A8B-F6D1-0A49-9A8A-F0EEC486AF98}" dt="2024-04-08T02:17:03.946" v="96"/>
          <ac:cxnSpMkLst>
            <pc:docMk/>
            <pc:sldMk cId="1570349688" sldId="440"/>
            <ac:cxnSpMk id="11" creationId="{00000000-0000-0000-0000-000000000000}"/>
          </ac:cxnSpMkLst>
        </pc:cxnChg>
        <pc:cxnChg chg="mod">
          <ac:chgData name="Vipin B" userId="674531c2-723f-4384-a289-7f4088e0cff3" providerId="ADAL" clId="{DF7A5A8B-F6D1-0A49-9A8A-F0EEC486AF98}" dt="2024-04-08T02:17:03.946" v="96"/>
          <ac:cxnSpMkLst>
            <pc:docMk/>
            <pc:sldMk cId="1570349688" sldId="440"/>
            <ac:cxnSpMk id="14" creationId="{00000000-0000-0000-0000-000000000000}"/>
          </ac:cxnSpMkLst>
        </pc:cxnChg>
        <pc:cxnChg chg="mod">
          <ac:chgData name="Vipin B" userId="674531c2-723f-4384-a289-7f4088e0cff3" providerId="ADAL" clId="{DF7A5A8B-F6D1-0A49-9A8A-F0EEC486AF98}" dt="2024-04-08T02:17:03.946" v="96"/>
          <ac:cxnSpMkLst>
            <pc:docMk/>
            <pc:sldMk cId="1570349688" sldId="440"/>
            <ac:cxnSpMk id="15" creationId="{00000000-0000-0000-0000-000000000000}"/>
          </ac:cxnSpMkLst>
        </pc:cxnChg>
        <pc:cxnChg chg="mod">
          <ac:chgData name="Vipin B" userId="674531c2-723f-4384-a289-7f4088e0cff3" providerId="ADAL" clId="{DF7A5A8B-F6D1-0A49-9A8A-F0EEC486AF98}" dt="2024-04-08T02:17:03.946" v="96"/>
          <ac:cxnSpMkLst>
            <pc:docMk/>
            <pc:sldMk cId="1570349688" sldId="440"/>
            <ac:cxnSpMk id="25" creationId="{00000000-0000-0000-0000-000000000000}"/>
          </ac:cxnSpMkLst>
        </pc:cxnChg>
        <pc:cxnChg chg="mod">
          <ac:chgData name="Vipin B" userId="674531c2-723f-4384-a289-7f4088e0cff3" providerId="ADAL" clId="{DF7A5A8B-F6D1-0A49-9A8A-F0EEC486AF98}" dt="2024-04-08T02:17:03.946" v="96"/>
          <ac:cxnSpMkLst>
            <pc:docMk/>
            <pc:sldMk cId="1570349688" sldId="440"/>
            <ac:cxnSpMk id="28" creationId="{00000000-0000-0000-0000-000000000000}"/>
          </ac:cxnSpMkLst>
        </pc:cxnChg>
        <pc:cxnChg chg="mod">
          <ac:chgData name="Vipin B" userId="674531c2-723f-4384-a289-7f4088e0cff3" providerId="ADAL" clId="{DF7A5A8B-F6D1-0A49-9A8A-F0EEC486AF98}" dt="2024-04-08T02:17:03.946" v="96"/>
          <ac:cxnSpMkLst>
            <pc:docMk/>
            <pc:sldMk cId="1570349688" sldId="440"/>
            <ac:cxnSpMk id="30" creationId="{00000000-0000-0000-0000-000000000000}"/>
          </ac:cxnSpMkLst>
        </pc:cxnChg>
        <pc:cxnChg chg="mod">
          <ac:chgData name="Vipin B" userId="674531c2-723f-4384-a289-7f4088e0cff3" providerId="ADAL" clId="{DF7A5A8B-F6D1-0A49-9A8A-F0EEC486AF98}" dt="2024-04-08T02:17:03.946" v="96"/>
          <ac:cxnSpMkLst>
            <pc:docMk/>
            <pc:sldMk cId="1570349688" sldId="440"/>
            <ac:cxnSpMk id="34" creationId="{00000000-0000-0000-0000-000000000000}"/>
          </ac:cxnSpMkLst>
        </pc:cxnChg>
      </pc:sldChg>
      <pc:sldChg chg="del">
        <pc:chgData name="Vipin B" userId="674531c2-723f-4384-a289-7f4088e0cff3" providerId="ADAL" clId="{DF7A5A8B-F6D1-0A49-9A8A-F0EEC486AF98}" dt="2024-04-07T10:49:25.356" v="0" actId="2696"/>
        <pc:sldMkLst>
          <pc:docMk/>
          <pc:sldMk cId="484425430" sldId="441"/>
        </pc:sldMkLst>
      </pc:sldChg>
      <pc:sldChg chg="del">
        <pc:chgData name="Vipin B" userId="674531c2-723f-4384-a289-7f4088e0cff3" providerId="ADAL" clId="{DF7A5A8B-F6D1-0A49-9A8A-F0EEC486AF98}" dt="2024-04-07T10:49:25.909" v="1" actId="2696"/>
        <pc:sldMkLst>
          <pc:docMk/>
          <pc:sldMk cId="1751654371" sldId="442"/>
        </pc:sldMkLst>
      </pc:sldChg>
      <pc:sldChg chg="del">
        <pc:chgData name="Vipin B" userId="674531c2-723f-4384-a289-7f4088e0cff3" providerId="ADAL" clId="{DF7A5A8B-F6D1-0A49-9A8A-F0EEC486AF98}" dt="2024-04-07T10:49:26.422" v="2" actId="2696"/>
        <pc:sldMkLst>
          <pc:docMk/>
          <pc:sldMk cId="856531263" sldId="443"/>
        </pc:sldMkLst>
      </pc:sldChg>
      <pc:sldChg chg="del">
        <pc:chgData name="Vipin B" userId="674531c2-723f-4384-a289-7f4088e0cff3" providerId="ADAL" clId="{DF7A5A8B-F6D1-0A49-9A8A-F0EEC486AF98}" dt="2024-04-07T10:49:27.077" v="3" actId="2696"/>
        <pc:sldMkLst>
          <pc:docMk/>
          <pc:sldMk cId="964164611" sldId="444"/>
        </pc:sldMkLst>
      </pc:sldChg>
      <pc:sldChg chg="del">
        <pc:chgData name="Vipin B" userId="674531c2-723f-4384-a289-7f4088e0cff3" providerId="ADAL" clId="{DF7A5A8B-F6D1-0A49-9A8A-F0EEC486AF98}" dt="2024-04-07T10:49:28.104" v="4" actId="2696"/>
        <pc:sldMkLst>
          <pc:docMk/>
          <pc:sldMk cId="1642182811" sldId="445"/>
        </pc:sldMkLst>
      </pc:sldChg>
      <pc:sldChg chg="del">
        <pc:chgData name="Vipin B" userId="674531c2-723f-4384-a289-7f4088e0cff3" providerId="ADAL" clId="{DF7A5A8B-F6D1-0A49-9A8A-F0EEC486AF98}" dt="2024-04-07T10:49:29.897" v="5" actId="2696"/>
        <pc:sldMkLst>
          <pc:docMk/>
          <pc:sldMk cId="879590244" sldId="446"/>
        </pc:sldMkLst>
      </pc:sldChg>
      <pc:sldChg chg="del">
        <pc:chgData name="Vipin B" userId="674531c2-723f-4384-a289-7f4088e0cff3" providerId="ADAL" clId="{DF7A5A8B-F6D1-0A49-9A8A-F0EEC486AF98}" dt="2024-04-07T10:49:33.487" v="6" actId="2696"/>
        <pc:sldMkLst>
          <pc:docMk/>
          <pc:sldMk cId="55599385" sldId="447"/>
        </pc:sldMkLst>
      </pc:sldChg>
      <pc:sldMasterChg chg="modSp modSldLayout">
        <pc:chgData name="Vipin B" userId="674531c2-723f-4384-a289-7f4088e0cff3" providerId="ADAL" clId="{DF7A5A8B-F6D1-0A49-9A8A-F0EEC486AF98}" dt="2024-04-08T02:17:03.946" v="96"/>
        <pc:sldMasterMkLst>
          <pc:docMk/>
          <pc:sldMasterMk cId="4166139950" sldId="2147483660"/>
        </pc:sldMasterMkLst>
        <pc:spChg chg="mod">
          <ac:chgData name="Vipin B" userId="674531c2-723f-4384-a289-7f4088e0cff3" providerId="ADAL" clId="{DF7A5A8B-F6D1-0A49-9A8A-F0EEC486AF98}" dt="2024-04-08T02:17:03.946" v="96"/>
          <ac:spMkLst>
            <pc:docMk/>
            <pc:sldMasterMk cId="4166139950" sldId="2147483660"/>
            <ac:spMk id="2" creationId="{00000000-0000-0000-0000-000000000000}"/>
          </ac:spMkLst>
        </pc:spChg>
        <pc:spChg chg="mod">
          <ac:chgData name="Vipin B" userId="674531c2-723f-4384-a289-7f4088e0cff3" providerId="ADAL" clId="{DF7A5A8B-F6D1-0A49-9A8A-F0EEC486AF98}" dt="2024-04-08T02:17:03.946" v="96"/>
          <ac:spMkLst>
            <pc:docMk/>
            <pc:sldMasterMk cId="4166139950" sldId="2147483660"/>
            <ac:spMk id="3" creationId="{00000000-0000-0000-0000-000000000000}"/>
          </ac:spMkLst>
        </pc:spChg>
        <pc:spChg chg="mod">
          <ac:chgData name="Vipin B" userId="674531c2-723f-4384-a289-7f4088e0cff3" providerId="ADAL" clId="{DF7A5A8B-F6D1-0A49-9A8A-F0EEC486AF98}" dt="2024-04-08T02:17:03.946" v="96"/>
          <ac:spMkLst>
            <pc:docMk/>
            <pc:sldMasterMk cId="4166139950" sldId="2147483660"/>
            <ac:spMk id="4" creationId="{00000000-0000-0000-0000-000000000000}"/>
          </ac:spMkLst>
        </pc:spChg>
        <pc:spChg chg="mod">
          <ac:chgData name="Vipin B" userId="674531c2-723f-4384-a289-7f4088e0cff3" providerId="ADAL" clId="{DF7A5A8B-F6D1-0A49-9A8A-F0EEC486AF98}" dt="2024-04-08T02:17:03.946" v="96"/>
          <ac:spMkLst>
            <pc:docMk/>
            <pc:sldMasterMk cId="4166139950" sldId="2147483660"/>
            <ac:spMk id="5" creationId="{00000000-0000-0000-0000-000000000000}"/>
          </ac:spMkLst>
        </pc:spChg>
        <pc:spChg chg="mod">
          <ac:chgData name="Vipin B" userId="674531c2-723f-4384-a289-7f4088e0cff3" providerId="ADAL" clId="{DF7A5A8B-F6D1-0A49-9A8A-F0EEC486AF98}" dt="2024-04-08T02:17:03.946" v="96"/>
          <ac:spMkLst>
            <pc:docMk/>
            <pc:sldMasterMk cId="4166139950" sldId="2147483660"/>
            <ac:spMk id="6" creationId="{00000000-0000-0000-0000-000000000000}"/>
          </ac:spMkLst>
        </pc:spChg>
        <pc:sldLayoutChg chg="modSp">
          <pc:chgData name="Vipin B" userId="674531c2-723f-4384-a289-7f4088e0cff3" providerId="ADAL" clId="{DF7A5A8B-F6D1-0A49-9A8A-F0EEC486AF98}" dt="2024-04-08T02:17:03.946" v="96"/>
          <pc:sldLayoutMkLst>
            <pc:docMk/>
            <pc:sldMasterMk cId="4166139950" sldId="2147483660"/>
            <pc:sldLayoutMk cId="3104694997" sldId="2147483661"/>
          </pc:sldLayoutMkLst>
          <pc:spChg chg="mod">
            <ac:chgData name="Vipin B" userId="674531c2-723f-4384-a289-7f4088e0cff3" providerId="ADAL" clId="{DF7A5A8B-F6D1-0A49-9A8A-F0EEC486AF98}" dt="2024-04-08T02:17:03.946" v="96"/>
            <ac:spMkLst>
              <pc:docMk/>
              <pc:sldMasterMk cId="4166139950" sldId="2147483660"/>
              <pc:sldLayoutMk cId="3104694997" sldId="2147483661"/>
              <ac:spMk id="2" creationId="{00000000-0000-0000-0000-000000000000}"/>
            </ac:spMkLst>
          </pc:spChg>
          <pc:spChg chg="mod">
            <ac:chgData name="Vipin B" userId="674531c2-723f-4384-a289-7f4088e0cff3" providerId="ADAL" clId="{DF7A5A8B-F6D1-0A49-9A8A-F0EEC486AF98}" dt="2024-04-08T02:17:03.946" v="96"/>
            <ac:spMkLst>
              <pc:docMk/>
              <pc:sldMasterMk cId="4166139950" sldId="2147483660"/>
              <pc:sldLayoutMk cId="3104694997" sldId="2147483661"/>
              <ac:spMk id="3" creationId="{00000000-0000-0000-0000-000000000000}"/>
            </ac:spMkLst>
          </pc:spChg>
        </pc:sldLayoutChg>
        <pc:sldLayoutChg chg="modSp">
          <pc:chgData name="Vipin B" userId="674531c2-723f-4384-a289-7f4088e0cff3" providerId="ADAL" clId="{DF7A5A8B-F6D1-0A49-9A8A-F0EEC486AF98}" dt="2024-04-08T02:17:03.946" v="96"/>
          <pc:sldLayoutMkLst>
            <pc:docMk/>
            <pc:sldMasterMk cId="4166139950" sldId="2147483660"/>
            <pc:sldLayoutMk cId="4072602263" sldId="2147483663"/>
          </pc:sldLayoutMkLst>
          <pc:spChg chg="mod">
            <ac:chgData name="Vipin B" userId="674531c2-723f-4384-a289-7f4088e0cff3" providerId="ADAL" clId="{DF7A5A8B-F6D1-0A49-9A8A-F0EEC486AF98}" dt="2024-04-08T02:17:03.946" v="96"/>
            <ac:spMkLst>
              <pc:docMk/>
              <pc:sldMasterMk cId="4166139950" sldId="2147483660"/>
              <pc:sldLayoutMk cId="4072602263" sldId="2147483663"/>
              <ac:spMk id="2" creationId="{00000000-0000-0000-0000-000000000000}"/>
            </ac:spMkLst>
          </pc:spChg>
          <pc:spChg chg="mod">
            <ac:chgData name="Vipin B" userId="674531c2-723f-4384-a289-7f4088e0cff3" providerId="ADAL" clId="{DF7A5A8B-F6D1-0A49-9A8A-F0EEC486AF98}" dt="2024-04-08T02:17:03.946" v="96"/>
            <ac:spMkLst>
              <pc:docMk/>
              <pc:sldMasterMk cId="4166139950" sldId="2147483660"/>
              <pc:sldLayoutMk cId="4072602263" sldId="2147483663"/>
              <ac:spMk id="3" creationId="{00000000-0000-0000-0000-000000000000}"/>
            </ac:spMkLst>
          </pc:spChg>
        </pc:sldLayoutChg>
        <pc:sldLayoutChg chg="modSp">
          <pc:chgData name="Vipin B" userId="674531c2-723f-4384-a289-7f4088e0cff3" providerId="ADAL" clId="{DF7A5A8B-F6D1-0A49-9A8A-F0EEC486AF98}" dt="2024-04-08T02:17:03.946" v="96"/>
          <pc:sldLayoutMkLst>
            <pc:docMk/>
            <pc:sldMasterMk cId="4166139950" sldId="2147483660"/>
            <pc:sldLayoutMk cId="1658186459" sldId="2147483664"/>
          </pc:sldLayoutMkLst>
          <pc:spChg chg="mod">
            <ac:chgData name="Vipin B" userId="674531c2-723f-4384-a289-7f4088e0cff3" providerId="ADAL" clId="{DF7A5A8B-F6D1-0A49-9A8A-F0EEC486AF98}" dt="2024-04-08T02:17:03.946" v="96"/>
            <ac:spMkLst>
              <pc:docMk/>
              <pc:sldMasterMk cId="4166139950" sldId="2147483660"/>
              <pc:sldLayoutMk cId="1658186459" sldId="2147483664"/>
              <ac:spMk id="3" creationId="{00000000-0000-0000-0000-000000000000}"/>
            </ac:spMkLst>
          </pc:spChg>
          <pc:spChg chg="mod">
            <ac:chgData name="Vipin B" userId="674531c2-723f-4384-a289-7f4088e0cff3" providerId="ADAL" clId="{DF7A5A8B-F6D1-0A49-9A8A-F0EEC486AF98}" dt="2024-04-08T02:17:03.946" v="96"/>
            <ac:spMkLst>
              <pc:docMk/>
              <pc:sldMasterMk cId="4166139950" sldId="2147483660"/>
              <pc:sldLayoutMk cId="1658186459" sldId="2147483664"/>
              <ac:spMk id="4" creationId="{00000000-0000-0000-0000-000000000000}"/>
            </ac:spMkLst>
          </pc:spChg>
        </pc:sldLayoutChg>
        <pc:sldLayoutChg chg="modSp">
          <pc:chgData name="Vipin B" userId="674531c2-723f-4384-a289-7f4088e0cff3" providerId="ADAL" clId="{DF7A5A8B-F6D1-0A49-9A8A-F0EEC486AF98}" dt="2024-04-08T02:17:03.946" v="96"/>
          <pc:sldLayoutMkLst>
            <pc:docMk/>
            <pc:sldMasterMk cId="4166139950" sldId="2147483660"/>
            <pc:sldLayoutMk cId="1223560351" sldId="2147483665"/>
          </pc:sldLayoutMkLst>
          <pc:spChg chg="mod">
            <ac:chgData name="Vipin B" userId="674531c2-723f-4384-a289-7f4088e0cff3" providerId="ADAL" clId="{DF7A5A8B-F6D1-0A49-9A8A-F0EEC486AF98}" dt="2024-04-08T02:17:03.946" v="96"/>
            <ac:spMkLst>
              <pc:docMk/>
              <pc:sldMasterMk cId="4166139950" sldId="2147483660"/>
              <pc:sldLayoutMk cId="1223560351" sldId="2147483665"/>
              <ac:spMk id="3" creationId="{00000000-0000-0000-0000-000000000000}"/>
            </ac:spMkLst>
          </pc:spChg>
          <pc:spChg chg="mod">
            <ac:chgData name="Vipin B" userId="674531c2-723f-4384-a289-7f4088e0cff3" providerId="ADAL" clId="{DF7A5A8B-F6D1-0A49-9A8A-F0EEC486AF98}" dt="2024-04-08T02:17:03.946" v="96"/>
            <ac:spMkLst>
              <pc:docMk/>
              <pc:sldMasterMk cId="4166139950" sldId="2147483660"/>
              <pc:sldLayoutMk cId="1223560351" sldId="2147483665"/>
              <ac:spMk id="4" creationId="{00000000-0000-0000-0000-000000000000}"/>
            </ac:spMkLst>
          </pc:spChg>
          <pc:spChg chg="mod">
            <ac:chgData name="Vipin B" userId="674531c2-723f-4384-a289-7f4088e0cff3" providerId="ADAL" clId="{DF7A5A8B-F6D1-0A49-9A8A-F0EEC486AF98}" dt="2024-04-08T02:17:03.946" v="96"/>
            <ac:spMkLst>
              <pc:docMk/>
              <pc:sldMasterMk cId="4166139950" sldId="2147483660"/>
              <pc:sldLayoutMk cId="1223560351" sldId="2147483665"/>
              <ac:spMk id="5" creationId="{00000000-0000-0000-0000-000000000000}"/>
            </ac:spMkLst>
          </pc:spChg>
          <pc:spChg chg="mod">
            <ac:chgData name="Vipin B" userId="674531c2-723f-4384-a289-7f4088e0cff3" providerId="ADAL" clId="{DF7A5A8B-F6D1-0A49-9A8A-F0EEC486AF98}" dt="2024-04-08T02:17:03.946" v="96"/>
            <ac:spMkLst>
              <pc:docMk/>
              <pc:sldMasterMk cId="4166139950" sldId="2147483660"/>
              <pc:sldLayoutMk cId="1223560351" sldId="2147483665"/>
              <ac:spMk id="6" creationId="{00000000-0000-0000-0000-000000000000}"/>
            </ac:spMkLst>
          </pc:spChg>
        </pc:sldLayoutChg>
        <pc:sldLayoutChg chg="modSp">
          <pc:chgData name="Vipin B" userId="674531c2-723f-4384-a289-7f4088e0cff3" providerId="ADAL" clId="{DF7A5A8B-F6D1-0A49-9A8A-F0EEC486AF98}" dt="2024-04-08T02:17:03.946" v="96"/>
          <pc:sldLayoutMkLst>
            <pc:docMk/>
            <pc:sldMasterMk cId="4166139950" sldId="2147483660"/>
            <pc:sldLayoutMk cId="2100352952" sldId="2147483668"/>
          </pc:sldLayoutMkLst>
          <pc:spChg chg="mod">
            <ac:chgData name="Vipin B" userId="674531c2-723f-4384-a289-7f4088e0cff3" providerId="ADAL" clId="{DF7A5A8B-F6D1-0A49-9A8A-F0EEC486AF98}" dt="2024-04-08T02:17:03.946" v="96"/>
            <ac:spMkLst>
              <pc:docMk/>
              <pc:sldMasterMk cId="4166139950" sldId="2147483660"/>
              <pc:sldLayoutMk cId="2100352952" sldId="2147483668"/>
              <ac:spMk id="2" creationId="{00000000-0000-0000-0000-000000000000}"/>
            </ac:spMkLst>
          </pc:spChg>
          <pc:spChg chg="mod">
            <ac:chgData name="Vipin B" userId="674531c2-723f-4384-a289-7f4088e0cff3" providerId="ADAL" clId="{DF7A5A8B-F6D1-0A49-9A8A-F0EEC486AF98}" dt="2024-04-08T02:17:03.946" v="96"/>
            <ac:spMkLst>
              <pc:docMk/>
              <pc:sldMasterMk cId="4166139950" sldId="2147483660"/>
              <pc:sldLayoutMk cId="2100352952" sldId="2147483668"/>
              <ac:spMk id="3" creationId="{00000000-0000-0000-0000-000000000000}"/>
            </ac:spMkLst>
          </pc:spChg>
          <pc:spChg chg="mod">
            <ac:chgData name="Vipin B" userId="674531c2-723f-4384-a289-7f4088e0cff3" providerId="ADAL" clId="{DF7A5A8B-F6D1-0A49-9A8A-F0EEC486AF98}" dt="2024-04-08T02:17:03.946" v="96"/>
            <ac:spMkLst>
              <pc:docMk/>
              <pc:sldMasterMk cId="4166139950" sldId="2147483660"/>
              <pc:sldLayoutMk cId="2100352952" sldId="2147483668"/>
              <ac:spMk id="4" creationId="{00000000-0000-0000-0000-000000000000}"/>
            </ac:spMkLst>
          </pc:spChg>
        </pc:sldLayoutChg>
        <pc:sldLayoutChg chg="modSp">
          <pc:chgData name="Vipin B" userId="674531c2-723f-4384-a289-7f4088e0cff3" providerId="ADAL" clId="{DF7A5A8B-F6D1-0A49-9A8A-F0EEC486AF98}" dt="2024-04-08T02:17:03.946" v="96"/>
          <pc:sldLayoutMkLst>
            <pc:docMk/>
            <pc:sldMasterMk cId="4166139950" sldId="2147483660"/>
            <pc:sldLayoutMk cId="3185618970" sldId="2147483669"/>
          </pc:sldLayoutMkLst>
          <pc:spChg chg="mod">
            <ac:chgData name="Vipin B" userId="674531c2-723f-4384-a289-7f4088e0cff3" providerId="ADAL" clId="{DF7A5A8B-F6D1-0A49-9A8A-F0EEC486AF98}" dt="2024-04-08T02:17:03.946" v="96"/>
            <ac:spMkLst>
              <pc:docMk/>
              <pc:sldMasterMk cId="4166139950" sldId="2147483660"/>
              <pc:sldLayoutMk cId="3185618970" sldId="2147483669"/>
              <ac:spMk id="2" creationId="{00000000-0000-0000-0000-000000000000}"/>
            </ac:spMkLst>
          </pc:spChg>
          <pc:spChg chg="mod">
            <ac:chgData name="Vipin B" userId="674531c2-723f-4384-a289-7f4088e0cff3" providerId="ADAL" clId="{DF7A5A8B-F6D1-0A49-9A8A-F0EEC486AF98}" dt="2024-04-08T02:17:03.946" v="96"/>
            <ac:spMkLst>
              <pc:docMk/>
              <pc:sldMasterMk cId="4166139950" sldId="2147483660"/>
              <pc:sldLayoutMk cId="3185618970" sldId="2147483669"/>
              <ac:spMk id="3" creationId="{00000000-0000-0000-0000-000000000000}"/>
            </ac:spMkLst>
          </pc:spChg>
          <pc:spChg chg="mod">
            <ac:chgData name="Vipin B" userId="674531c2-723f-4384-a289-7f4088e0cff3" providerId="ADAL" clId="{DF7A5A8B-F6D1-0A49-9A8A-F0EEC486AF98}" dt="2024-04-08T02:17:03.946" v="96"/>
            <ac:spMkLst>
              <pc:docMk/>
              <pc:sldMasterMk cId="4166139950" sldId="2147483660"/>
              <pc:sldLayoutMk cId="3185618970" sldId="2147483669"/>
              <ac:spMk id="4" creationId="{00000000-0000-0000-0000-000000000000}"/>
            </ac:spMkLst>
          </pc:spChg>
        </pc:sldLayoutChg>
        <pc:sldLayoutChg chg="modSp">
          <pc:chgData name="Vipin B" userId="674531c2-723f-4384-a289-7f4088e0cff3" providerId="ADAL" clId="{DF7A5A8B-F6D1-0A49-9A8A-F0EEC486AF98}" dt="2024-04-08T02:17:03.946" v="96"/>
          <pc:sldLayoutMkLst>
            <pc:docMk/>
            <pc:sldMasterMk cId="4166139950" sldId="2147483660"/>
            <pc:sldLayoutMk cId="3172956663" sldId="2147483671"/>
          </pc:sldLayoutMkLst>
          <pc:spChg chg="mod">
            <ac:chgData name="Vipin B" userId="674531c2-723f-4384-a289-7f4088e0cff3" providerId="ADAL" clId="{DF7A5A8B-F6D1-0A49-9A8A-F0EEC486AF98}" dt="2024-04-08T02:17:03.946" v="96"/>
            <ac:spMkLst>
              <pc:docMk/>
              <pc:sldMasterMk cId="4166139950" sldId="2147483660"/>
              <pc:sldLayoutMk cId="3172956663" sldId="2147483671"/>
              <ac:spMk id="2" creationId="{00000000-0000-0000-0000-000000000000}"/>
            </ac:spMkLst>
          </pc:spChg>
          <pc:spChg chg="mod">
            <ac:chgData name="Vipin B" userId="674531c2-723f-4384-a289-7f4088e0cff3" providerId="ADAL" clId="{DF7A5A8B-F6D1-0A49-9A8A-F0EEC486AF98}" dt="2024-04-08T02:17:03.946" v="96"/>
            <ac:spMkLst>
              <pc:docMk/>
              <pc:sldMasterMk cId="4166139950" sldId="2147483660"/>
              <pc:sldLayoutMk cId="3172956663" sldId="2147483671"/>
              <ac:spMk id="3" creationId="{00000000-0000-0000-0000-000000000000}"/>
            </ac:spMkLst>
          </pc:spChg>
        </pc:sldLayoutChg>
        <pc:sldLayoutChg chg="modSp">
          <pc:chgData name="Vipin B" userId="674531c2-723f-4384-a289-7f4088e0cff3" providerId="ADAL" clId="{DF7A5A8B-F6D1-0A49-9A8A-F0EEC486AF98}" dt="2024-04-08T02:17:03.946" v="96"/>
          <pc:sldLayoutMkLst>
            <pc:docMk/>
            <pc:sldMasterMk cId="4166139950" sldId="2147483660"/>
            <pc:sldLayoutMk cId="209354037" sldId="2147483672"/>
          </pc:sldLayoutMkLst>
          <pc:spChg chg="mod">
            <ac:chgData name="Vipin B" userId="674531c2-723f-4384-a289-7f4088e0cff3" providerId="ADAL" clId="{DF7A5A8B-F6D1-0A49-9A8A-F0EEC486AF98}" dt="2024-04-08T02:17:03.946" v="96"/>
            <ac:spMkLst>
              <pc:docMk/>
              <pc:sldMasterMk cId="4166139950" sldId="2147483660"/>
              <pc:sldLayoutMk cId="209354037" sldId="2147483672"/>
              <ac:spMk id="6" creationId="{00000000-0000-0000-0000-000000000000}"/>
            </ac:spMkLst>
          </pc:spChg>
          <pc:spChg chg="mod">
            <ac:chgData name="Vipin B" userId="674531c2-723f-4384-a289-7f4088e0cff3" providerId="ADAL" clId="{DF7A5A8B-F6D1-0A49-9A8A-F0EEC486AF98}" dt="2024-04-08T02:17:03.946" v="96"/>
            <ac:spMkLst>
              <pc:docMk/>
              <pc:sldMasterMk cId="4166139950" sldId="2147483660"/>
              <pc:sldLayoutMk cId="209354037" sldId="2147483672"/>
              <ac:spMk id="7" creationId="{00000000-0000-0000-0000-000000000000}"/>
            </ac:spMkLst>
          </pc:spChg>
        </pc:sldLayoutChg>
        <pc:sldLayoutChg chg="modSp">
          <pc:chgData name="Vipin B" userId="674531c2-723f-4384-a289-7f4088e0cff3" providerId="ADAL" clId="{DF7A5A8B-F6D1-0A49-9A8A-F0EEC486AF98}" dt="2024-04-08T02:17:03.946" v="96"/>
          <pc:sldLayoutMkLst>
            <pc:docMk/>
            <pc:sldMasterMk cId="4166139950" sldId="2147483660"/>
            <pc:sldLayoutMk cId="1549634231" sldId="2147483673"/>
          </pc:sldLayoutMkLst>
          <pc:spChg chg="mod">
            <ac:chgData name="Vipin B" userId="674531c2-723f-4384-a289-7f4088e0cff3" providerId="ADAL" clId="{DF7A5A8B-F6D1-0A49-9A8A-F0EEC486AF98}" dt="2024-04-08T02:17:03.946" v="96"/>
            <ac:spMkLst>
              <pc:docMk/>
              <pc:sldMasterMk cId="4166139950" sldId="2147483660"/>
              <pc:sldLayoutMk cId="1549634231" sldId="2147483673"/>
              <ac:spMk id="5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1DCB16-23BC-0248-877A-CCC4F9DA9FF4}" type="datetimeFigureOut">
              <a:rPr lang="en-US" smtClean="0"/>
              <a:t>4/8/24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178BBC-D3F8-944F-8B5A-23DE46D0F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633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CE9E8-75E0-4F9E-9438-7A900CA1D6B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4/8/24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0DA33-4CED-41A0-9B0C-5161896E63A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4694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CE9E8-75E0-4F9E-9438-7A900CA1D6B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4/8/24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0DA33-4CED-41A0-9B0C-5161896E63A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834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CE9E8-75E0-4F9E-9438-7A900CA1D6B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4/8/24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0DA33-4CED-41A0-9B0C-5161896E63A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956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43C3-30FB-42C1-A38A-8A6FE0E48C5E}" type="datetime1">
              <a:rPr lang="en-US" smtClean="0"/>
              <a:t>4/8/24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/>
              <a:t>11</a:t>
            </a:r>
          </a:p>
        </p:txBody>
      </p:sp>
      <p:sp>
        <p:nvSpPr>
          <p:cNvPr id="6" name="Content Placeholder 8"/>
          <p:cNvSpPr>
            <a:spLocks noGrp="1"/>
          </p:cNvSpPr>
          <p:nvPr>
            <p:ph idx="1"/>
          </p:nvPr>
        </p:nvSpPr>
        <p:spPr>
          <a:xfrm>
            <a:off x="406400" y="1524000"/>
            <a:ext cx="109728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11430000" y="6245424"/>
            <a:ext cx="812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2"/>
                </a:solidFill>
              </a:rPr>
              <a:t>1-</a:t>
            </a:r>
            <a:fld id="{9B94B328-B391-44D5-B0EB-831D8818526F}" type="slidenum">
              <a:rPr lang="en-US" sz="1050" smtClean="0">
                <a:solidFill>
                  <a:schemeClr val="tx2"/>
                </a:solidFill>
              </a:rPr>
              <a:t>‹#›</a:t>
            </a:fld>
            <a:endParaRPr lang="en-US" sz="105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3540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4/8/24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11176001" y="6232244"/>
            <a:ext cx="7914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2"/>
                </a:solidFill>
              </a:rPr>
              <a:t>2-</a:t>
            </a:r>
            <a:fld id="{78C8B78F-49AC-44F6-AA95-D2AF30A24F9D}" type="slidenum">
              <a:rPr lang="en-US" sz="1050" smtClean="0">
                <a:solidFill>
                  <a:schemeClr val="tx2"/>
                </a:solidFill>
              </a:rPr>
              <a:t>‹#›</a:t>
            </a:fld>
            <a:endParaRPr lang="en-US" sz="105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634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CE9E8-75E0-4F9E-9438-7A900CA1D6B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4/8/24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0DA33-4CED-41A0-9B0C-5161896E63A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7307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CE9E8-75E0-4F9E-9438-7A900CA1D6B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4/8/24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0DA33-4CED-41A0-9B0C-5161896E63A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2602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CE9E8-75E0-4F9E-9438-7A900CA1D6B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4/8/24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0DA33-4CED-41A0-9B0C-5161896E63A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186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CE9E8-75E0-4F9E-9438-7A900CA1D6B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4/8/24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0DA33-4CED-41A0-9B0C-5161896E63A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3560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CE9E8-75E0-4F9E-9438-7A900CA1D6B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4/8/24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0DA33-4CED-41A0-9B0C-5161896E63A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409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CE9E8-75E0-4F9E-9438-7A900CA1D6B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4/8/24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0DA33-4CED-41A0-9B0C-5161896E63A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763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CE9E8-75E0-4F9E-9438-7A900CA1D6B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4/8/24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0DA33-4CED-41A0-9B0C-5161896E63A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0352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CE9E8-75E0-4F9E-9438-7A900CA1D6B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4/8/24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0DA33-4CED-41A0-9B0C-5161896E63A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618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CE9E8-75E0-4F9E-9438-7A900CA1D6B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4/8/24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0DA33-4CED-41A0-9B0C-5161896E63A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139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Sales and Operations Planning </a:t>
            </a:r>
            <a:br>
              <a:rPr lang="en-US" sz="3200" b="1" dirty="0"/>
            </a:br>
            <a:r>
              <a:rPr lang="en-US" sz="3200" b="1" dirty="0"/>
              <a:t>(Aggregate Planning)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417638"/>
            <a:ext cx="9982200" cy="505936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Sales and Operations Planning:  </a:t>
            </a:r>
          </a:p>
          <a:p>
            <a:pPr lvl="1"/>
            <a:r>
              <a:rPr lang="en-US" sz="2200" dirty="0"/>
              <a:t>An aggregate planning process</a:t>
            </a:r>
          </a:p>
          <a:p>
            <a:pPr lvl="1"/>
            <a:r>
              <a:rPr lang="en-US" sz="2200" dirty="0"/>
              <a:t>Determines the resource capacity of a firm needed to meet its demand</a:t>
            </a:r>
          </a:p>
          <a:p>
            <a:pPr lvl="1"/>
            <a:r>
              <a:rPr lang="en-US" sz="2200" dirty="0"/>
              <a:t>Time horizon – intermediate (</a:t>
            </a:r>
            <a:r>
              <a:rPr lang="en-US" sz="2200" dirty="0" err="1"/>
              <a:t>eg</a:t>
            </a:r>
            <a:r>
              <a:rPr lang="en-US" sz="2200" dirty="0"/>
              <a:t>: months)</a:t>
            </a:r>
          </a:p>
          <a:p>
            <a:pPr lvl="2"/>
            <a:r>
              <a:rPr lang="en-US" sz="1800" dirty="0"/>
              <a:t>During this time frame, the capacity expansion (through facility expansion) is not feasible</a:t>
            </a:r>
          </a:p>
          <a:p>
            <a:pPr lvl="1"/>
            <a:r>
              <a:rPr lang="en-US" sz="2200" dirty="0"/>
              <a:t>Managing the demand</a:t>
            </a:r>
          </a:p>
          <a:p>
            <a:pPr lvl="1"/>
            <a:r>
              <a:rPr lang="en-US" sz="2200" dirty="0"/>
              <a:t>Managing the supply</a:t>
            </a:r>
          </a:p>
        </p:txBody>
      </p:sp>
    </p:spTree>
    <p:extLst>
      <p:ext uri="{BB962C8B-B14F-4D97-AF65-F5344CB8AC3E}">
        <p14:creationId xmlns:p14="http://schemas.microsoft.com/office/powerpoint/2010/main" val="2640751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200" b="1" dirty="0"/>
              <a:t>Scheduling Hierarchies</a:t>
            </a:r>
          </a:p>
        </p:txBody>
      </p:sp>
      <p:pic>
        <p:nvPicPr>
          <p:cNvPr id="4" name="Picture 3" descr="ste25251_160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4600" y="1069985"/>
            <a:ext cx="7534275" cy="5757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987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38200" y="1524000"/>
            <a:ext cx="10515600" cy="4876799"/>
          </a:xfrm>
          <a:prstGeom prst="rect">
            <a:avLst/>
          </a:prstGeom>
        </p:spPr>
        <p:txBody>
          <a:bodyPr vert="horz" lIns="67866" tIns="33338" rIns="67866" bIns="33338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400" dirty="0"/>
              <a:t>Service scheduling often presents challenges not found in manufacturing </a:t>
            </a:r>
          </a:p>
          <a:p>
            <a:pPr lvl="1">
              <a:defRPr/>
            </a:pPr>
            <a:r>
              <a:rPr lang="en-US" sz="2000" dirty="0"/>
              <a:t>These are primarily related to:</a:t>
            </a:r>
          </a:p>
          <a:p>
            <a:pPr marL="925830" lvl="2" indent="-342900">
              <a:buFont typeface="+mj-lt"/>
              <a:buAutoNum type="arabicPeriod"/>
              <a:defRPr/>
            </a:pPr>
            <a:r>
              <a:rPr lang="en-US" sz="2000" dirty="0"/>
              <a:t>The inability to store or inventory services</a:t>
            </a:r>
          </a:p>
          <a:p>
            <a:pPr marL="925830" lvl="2" indent="-342900">
              <a:buFont typeface="+mj-lt"/>
              <a:buAutoNum type="arabicPeriod"/>
              <a:defRPr/>
            </a:pPr>
            <a:r>
              <a:rPr lang="en-US" sz="2000" dirty="0"/>
              <a:t>The random nature of service requests</a:t>
            </a:r>
          </a:p>
          <a:p>
            <a:pPr>
              <a:defRPr/>
            </a:pPr>
            <a:r>
              <a:rPr lang="en-US" sz="2400" dirty="0"/>
              <a:t>Service scheduling may involve scheduling:</a:t>
            </a:r>
          </a:p>
          <a:p>
            <a:pPr marL="517922" lvl="1" indent="-259556">
              <a:buSzPct val="75000"/>
              <a:buFont typeface="+mj-lt"/>
              <a:buAutoNum type="arabicPeriod"/>
              <a:defRPr/>
            </a:pPr>
            <a:r>
              <a:rPr lang="en-US" sz="2000" dirty="0"/>
              <a:t>Customers</a:t>
            </a:r>
          </a:p>
          <a:p>
            <a:pPr marL="517922" lvl="1" indent="-259556">
              <a:buSzPct val="75000"/>
              <a:buFont typeface="+mj-lt"/>
              <a:buAutoNum type="arabicPeriod"/>
              <a:defRPr/>
            </a:pPr>
            <a:r>
              <a:rPr lang="en-US" sz="2000" dirty="0"/>
              <a:t>Workforce</a:t>
            </a:r>
          </a:p>
          <a:p>
            <a:pPr marL="217885" indent="-259556">
              <a:buSzPct val="75000"/>
              <a:buFont typeface="+mj-lt"/>
              <a:buAutoNum type="arabicPeriod"/>
              <a:defRPr/>
            </a:pPr>
            <a:endParaRPr lang="en-US" sz="1800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2895600" y="609600"/>
            <a:ext cx="6172200" cy="567166"/>
          </a:xfrm>
          <a:prstGeom prst="rect">
            <a:avLst/>
          </a:prstGeom>
          <a:noFill/>
        </p:spPr>
        <p:txBody>
          <a:bodyPr vert="horz" lIns="67866" tIns="33338" rIns="67866" bIns="33338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Scheduling the Service</a:t>
            </a:r>
          </a:p>
        </p:txBody>
      </p:sp>
    </p:spTree>
    <p:extLst>
      <p:ext uri="{BB962C8B-B14F-4D97-AF65-F5344CB8AC3E}">
        <p14:creationId xmlns:p14="http://schemas.microsoft.com/office/powerpoint/2010/main" val="226587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524000"/>
            <a:ext cx="9906000" cy="4648200"/>
          </a:xfrm>
        </p:spPr>
        <p:txBody>
          <a:bodyPr vert="horz" lIns="67866" tIns="33338" rIns="67866" bIns="33338" rtlCol="0">
            <a:normAutofit/>
          </a:bodyPr>
          <a:lstStyle/>
          <a:p>
            <a:pPr eaLnBrk="1" hangingPunct="1"/>
            <a:r>
              <a:rPr lang="en-US" sz="2400" dirty="0">
                <a:solidFill>
                  <a:srgbClr val="FF0000"/>
                </a:solidFill>
              </a:rPr>
              <a:t>Scheduling customers: Demand management</a:t>
            </a:r>
          </a:p>
          <a:p>
            <a:pPr lvl="1" eaLnBrk="1" hangingPunct="1"/>
            <a:r>
              <a:rPr lang="en-US" sz="2000" b="1" dirty="0">
                <a:solidFill>
                  <a:srgbClr val="303B2C"/>
                </a:solidFill>
              </a:rPr>
              <a:t>Appointment systems</a:t>
            </a:r>
          </a:p>
          <a:p>
            <a:pPr lvl="2" eaLnBrk="1" hangingPunct="1">
              <a:buSzPct val="75000"/>
            </a:pPr>
            <a:r>
              <a:rPr lang="en-US" sz="2000" dirty="0">
                <a:solidFill>
                  <a:srgbClr val="303B2C"/>
                </a:solidFill>
              </a:rPr>
              <a:t>Controls customer arrivals for service</a:t>
            </a:r>
          </a:p>
          <a:p>
            <a:pPr lvl="1" eaLnBrk="1" hangingPunct="1"/>
            <a:r>
              <a:rPr lang="en-US" sz="2000" b="1" dirty="0">
                <a:solidFill>
                  <a:srgbClr val="303B2C"/>
                </a:solidFill>
              </a:rPr>
              <a:t>Reservation systems</a:t>
            </a:r>
          </a:p>
          <a:p>
            <a:pPr lvl="2" eaLnBrk="1" hangingPunct="1">
              <a:buSzPct val="75000"/>
            </a:pPr>
            <a:r>
              <a:rPr lang="en-US" sz="2000" dirty="0">
                <a:solidFill>
                  <a:srgbClr val="303B2C"/>
                </a:solidFill>
              </a:rPr>
              <a:t>Enable service systems to formulate a fairly accurate estimate of demand on the system for a given time period</a:t>
            </a:r>
          </a:p>
          <a:p>
            <a:pPr eaLnBrk="1" hangingPunct="1"/>
            <a:r>
              <a:rPr lang="en-US" sz="2400" dirty="0">
                <a:solidFill>
                  <a:srgbClr val="00B0F0"/>
                </a:solidFill>
              </a:rPr>
              <a:t>Scheduling the workforce: Capacity management</a:t>
            </a:r>
          </a:p>
          <a:p>
            <a:pPr lvl="1" eaLnBrk="1" hangingPunct="1"/>
            <a:r>
              <a:rPr lang="en-US" sz="2000" b="1" dirty="0">
                <a:solidFill>
                  <a:srgbClr val="303B2C"/>
                </a:solidFill>
              </a:rPr>
              <a:t>Cyclical Scheduling</a:t>
            </a:r>
          </a:p>
          <a:p>
            <a:pPr lvl="2" eaLnBrk="1" hangingPunct="1"/>
            <a:r>
              <a:rPr lang="en-US" sz="2000" dirty="0">
                <a:solidFill>
                  <a:srgbClr val="303B2C"/>
                </a:solidFill>
              </a:rPr>
              <a:t>Employees are assigned to work shifts or time slots and have days off on a repeating basis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124200" y="152400"/>
            <a:ext cx="6172200" cy="857250"/>
          </a:xfrm>
          <a:noFill/>
        </p:spPr>
        <p:txBody>
          <a:bodyPr vert="horz" lIns="67866" tIns="33338" rIns="67866" bIns="33338" rtlCol="0" anchor="b">
            <a:normAutofit/>
          </a:bodyPr>
          <a:lstStyle/>
          <a:p>
            <a:pPr eaLnBrk="1" hangingPunct="1"/>
            <a:r>
              <a:rPr lang="en-US" sz="3200" b="1" dirty="0"/>
              <a:t>Scheduling Service Operations </a:t>
            </a:r>
          </a:p>
        </p:txBody>
      </p:sp>
    </p:spTree>
    <p:extLst>
      <p:ext uri="{BB962C8B-B14F-4D97-AF65-F5344CB8AC3E}">
        <p14:creationId xmlns:p14="http://schemas.microsoft.com/office/powerpoint/2010/main" val="3952909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Aggregate Planning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Managing the supply</a:t>
            </a:r>
          </a:p>
          <a:p>
            <a:r>
              <a:rPr lang="en-US" sz="2400" dirty="0"/>
              <a:t>Feasible courses of action to meet the fluctuating demand during the intermediate time frame: </a:t>
            </a:r>
          </a:p>
          <a:p>
            <a:pPr lvl="1"/>
            <a:r>
              <a:rPr lang="en-US" sz="2200" dirty="0"/>
              <a:t>Hiring and laying-off of workers </a:t>
            </a:r>
          </a:p>
          <a:p>
            <a:pPr lvl="1"/>
            <a:r>
              <a:rPr lang="en-US" sz="2200" dirty="0"/>
              <a:t>Overtime work</a:t>
            </a:r>
          </a:p>
          <a:p>
            <a:pPr lvl="1"/>
            <a:r>
              <a:rPr lang="en-US" sz="2200" dirty="0"/>
              <a:t>Subcontracting</a:t>
            </a:r>
          </a:p>
          <a:p>
            <a:pPr lvl="1"/>
            <a:r>
              <a:rPr lang="en-US" sz="2200" dirty="0"/>
              <a:t>Backordering</a:t>
            </a:r>
          </a:p>
          <a:p>
            <a:pPr lvl="1"/>
            <a:r>
              <a:rPr lang="en-US" sz="2200" dirty="0"/>
              <a:t>Increase the  number of standard work hours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973963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Aggregate Planning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Managing the demand</a:t>
            </a:r>
          </a:p>
          <a:p>
            <a:r>
              <a:rPr lang="en-US" sz="2400" dirty="0"/>
              <a:t>Feasible courses of action to influence the demand</a:t>
            </a:r>
          </a:p>
          <a:p>
            <a:pPr lvl="1"/>
            <a:r>
              <a:rPr lang="en-US" sz="2200" dirty="0"/>
              <a:t>Pricing</a:t>
            </a:r>
          </a:p>
          <a:p>
            <a:pPr lvl="1"/>
            <a:r>
              <a:rPr lang="en-US" sz="2200" dirty="0"/>
              <a:t>Promotions</a:t>
            </a:r>
          </a:p>
        </p:txBody>
      </p:sp>
    </p:spTree>
    <p:extLst>
      <p:ext uri="{BB962C8B-B14F-4D97-AF65-F5344CB8AC3E}">
        <p14:creationId xmlns:p14="http://schemas.microsoft.com/office/powerpoint/2010/main" val="3340080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Aggregate planning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Strategies to adjust capacity to meet fluctuating demand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Pure strategy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solidFill>
                  <a:srgbClr val="00B050"/>
                </a:solidFill>
              </a:rPr>
              <a:t>Level</a:t>
            </a:r>
            <a:r>
              <a:rPr lang="en-US" sz="2000" dirty="0"/>
              <a:t>: Constant production plan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solidFill>
                  <a:srgbClr val="FF0000"/>
                </a:solidFill>
              </a:rPr>
              <a:t>Chase</a:t>
            </a:r>
            <a:r>
              <a:rPr lang="en-US" sz="2000" dirty="0"/>
              <a:t>: Zero inventory plan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400" dirty="0">
                <a:solidFill>
                  <a:srgbClr val="0070C0"/>
                </a:solidFill>
              </a:rPr>
              <a:t>Mixed strategy</a:t>
            </a:r>
          </a:p>
          <a:p>
            <a:pPr lvl="1"/>
            <a:r>
              <a:rPr lang="en-US" sz="2000" dirty="0"/>
              <a:t> Combination of pure strategies, incorporating additional constraints of production process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52132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Pure Strategy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824655" y="1676400"/>
            <a:ext cx="0" cy="228600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824655" y="3962400"/>
            <a:ext cx="5867400" cy="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2819401" y="2264976"/>
            <a:ext cx="5707117" cy="1317471"/>
          </a:xfrm>
          <a:custGeom>
            <a:avLst/>
            <a:gdLst>
              <a:gd name="connsiteX0" fmla="*/ 0 w 5707117"/>
              <a:gd name="connsiteY0" fmla="*/ 725218 h 1317471"/>
              <a:gd name="connsiteX1" fmla="*/ 1261241 w 5707117"/>
              <a:gd name="connsiteY1" fmla="*/ 1292777 h 1317471"/>
              <a:gd name="connsiteX2" fmla="*/ 2916621 w 5707117"/>
              <a:gd name="connsiteY2" fmla="*/ 4 h 1317471"/>
              <a:gd name="connsiteX3" fmla="*/ 4430110 w 5707117"/>
              <a:gd name="connsiteY3" fmla="*/ 1308542 h 1317471"/>
              <a:gd name="connsiteX4" fmla="*/ 5707117 w 5707117"/>
              <a:gd name="connsiteY4" fmla="*/ 47301 h 1317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07117" h="1317471">
                <a:moveTo>
                  <a:pt x="0" y="725218"/>
                </a:moveTo>
                <a:cubicBezTo>
                  <a:pt x="387568" y="1069432"/>
                  <a:pt x="775137" y="1413646"/>
                  <a:pt x="1261241" y="1292777"/>
                </a:cubicBezTo>
                <a:cubicBezTo>
                  <a:pt x="1747345" y="1171908"/>
                  <a:pt x="2388476" y="-2623"/>
                  <a:pt x="2916621" y="4"/>
                </a:cubicBezTo>
                <a:cubicBezTo>
                  <a:pt x="3444766" y="2631"/>
                  <a:pt x="3965027" y="1300659"/>
                  <a:pt x="4430110" y="1308542"/>
                </a:cubicBezTo>
                <a:cubicBezTo>
                  <a:pt x="4895193" y="1316425"/>
                  <a:pt x="5301155" y="681863"/>
                  <a:pt x="5707117" y="47301"/>
                </a:cubicBezTo>
              </a:path>
            </a:pathLst>
          </a:cu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2819401" y="2923710"/>
            <a:ext cx="5872655" cy="0"/>
          </a:xfrm>
          <a:prstGeom prst="line">
            <a:avLst/>
          </a:prstGeom>
          <a:ln w="28575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2824655" y="4267200"/>
            <a:ext cx="0" cy="2286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824655" y="6553200"/>
            <a:ext cx="5867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5"/>
          <p:cNvSpPr/>
          <p:nvPr/>
        </p:nvSpPr>
        <p:spPr>
          <a:xfrm>
            <a:off x="2819401" y="4855776"/>
            <a:ext cx="5707117" cy="1317471"/>
          </a:xfrm>
          <a:custGeom>
            <a:avLst/>
            <a:gdLst>
              <a:gd name="connsiteX0" fmla="*/ 0 w 5707117"/>
              <a:gd name="connsiteY0" fmla="*/ 725218 h 1317471"/>
              <a:gd name="connsiteX1" fmla="*/ 1261241 w 5707117"/>
              <a:gd name="connsiteY1" fmla="*/ 1292777 h 1317471"/>
              <a:gd name="connsiteX2" fmla="*/ 2916621 w 5707117"/>
              <a:gd name="connsiteY2" fmla="*/ 4 h 1317471"/>
              <a:gd name="connsiteX3" fmla="*/ 4430110 w 5707117"/>
              <a:gd name="connsiteY3" fmla="*/ 1308542 h 1317471"/>
              <a:gd name="connsiteX4" fmla="*/ 5707117 w 5707117"/>
              <a:gd name="connsiteY4" fmla="*/ 47301 h 1317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07117" h="1317471">
                <a:moveTo>
                  <a:pt x="0" y="725218"/>
                </a:moveTo>
                <a:cubicBezTo>
                  <a:pt x="387568" y="1069432"/>
                  <a:pt x="775137" y="1413646"/>
                  <a:pt x="1261241" y="1292777"/>
                </a:cubicBezTo>
                <a:cubicBezTo>
                  <a:pt x="1747345" y="1171908"/>
                  <a:pt x="2388476" y="-2623"/>
                  <a:pt x="2916621" y="4"/>
                </a:cubicBezTo>
                <a:cubicBezTo>
                  <a:pt x="3444766" y="2631"/>
                  <a:pt x="3965027" y="1300659"/>
                  <a:pt x="4430110" y="1308542"/>
                </a:cubicBezTo>
                <a:cubicBezTo>
                  <a:pt x="4895193" y="1316425"/>
                  <a:pt x="5301155" y="681863"/>
                  <a:pt x="5707117" y="4730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8" name="Freeform 17"/>
          <p:cNvSpPr/>
          <p:nvPr/>
        </p:nvSpPr>
        <p:spPr>
          <a:xfrm>
            <a:off x="2819401" y="4953001"/>
            <a:ext cx="5707117" cy="1317471"/>
          </a:xfrm>
          <a:custGeom>
            <a:avLst/>
            <a:gdLst>
              <a:gd name="connsiteX0" fmla="*/ 0 w 5707117"/>
              <a:gd name="connsiteY0" fmla="*/ 725218 h 1317471"/>
              <a:gd name="connsiteX1" fmla="*/ 1261241 w 5707117"/>
              <a:gd name="connsiteY1" fmla="*/ 1292777 h 1317471"/>
              <a:gd name="connsiteX2" fmla="*/ 2916621 w 5707117"/>
              <a:gd name="connsiteY2" fmla="*/ 4 h 1317471"/>
              <a:gd name="connsiteX3" fmla="*/ 4430110 w 5707117"/>
              <a:gd name="connsiteY3" fmla="*/ 1308542 h 1317471"/>
              <a:gd name="connsiteX4" fmla="*/ 5707117 w 5707117"/>
              <a:gd name="connsiteY4" fmla="*/ 47301 h 1317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07117" h="1317471">
                <a:moveTo>
                  <a:pt x="0" y="725218"/>
                </a:moveTo>
                <a:cubicBezTo>
                  <a:pt x="387568" y="1069432"/>
                  <a:pt x="775137" y="1413646"/>
                  <a:pt x="1261241" y="1292777"/>
                </a:cubicBezTo>
                <a:cubicBezTo>
                  <a:pt x="1747345" y="1171908"/>
                  <a:pt x="2388476" y="-2623"/>
                  <a:pt x="2916621" y="4"/>
                </a:cubicBezTo>
                <a:cubicBezTo>
                  <a:pt x="3444766" y="2631"/>
                  <a:pt x="3965027" y="1300659"/>
                  <a:pt x="4430110" y="1308542"/>
                </a:cubicBezTo>
                <a:cubicBezTo>
                  <a:pt x="4895193" y="1316425"/>
                  <a:pt x="5301155" y="681863"/>
                  <a:pt x="5707117" y="47301"/>
                </a:cubicBezTo>
              </a:path>
            </a:pathLst>
          </a:cu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876801" y="1676400"/>
            <a:ext cx="1496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b="1" dirty="0">
                <a:solidFill>
                  <a:prstClr val="black"/>
                </a:solidFill>
                <a:latin typeface="Calibri"/>
              </a:rPr>
              <a:t>Level strategy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876800" y="4431268"/>
            <a:ext cx="1571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b="1" dirty="0">
                <a:solidFill>
                  <a:prstClr val="black"/>
                </a:solidFill>
                <a:latin typeface="Calibri"/>
              </a:rPr>
              <a:t>Chase strategy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525001" y="2983468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Demand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067801" y="5193268"/>
            <a:ext cx="1216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Production</a:t>
            </a:r>
          </a:p>
        </p:txBody>
      </p:sp>
      <p:cxnSp>
        <p:nvCxnSpPr>
          <p:cNvPr id="25" name="Straight Arrow Connector 24"/>
          <p:cNvCxnSpPr>
            <a:stCxn id="22" idx="1"/>
          </p:cNvCxnSpPr>
          <p:nvPr/>
        </p:nvCxnSpPr>
        <p:spPr>
          <a:xfrm flipH="1">
            <a:off x="7924800" y="3168134"/>
            <a:ext cx="1600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2" idx="1"/>
            <a:endCxn id="16" idx="4"/>
          </p:cNvCxnSpPr>
          <p:nvPr/>
        </p:nvCxnSpPr>
        <p:spPr>
          <a:xfrm flipH="1">
            <a:off x="8526518" y="3168134"/>
            <a:ext cx="998483" cy="1734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3" idx="2"/>
          </p:cNvCxnSpPr>
          <p:nvPr/>
        </p:nvCxnSpPr>
        <p:spPr>
          <a:xfrm flipH="1">
            <a:off x="7924800" y="5562600"/>
            <a:ext cx="1751244" cy="2766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6821216" y="1495890"/>
            <a:ext cx="2094185" cy="1389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057400" y="2318266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Units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057400" y="4659868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Units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486401" y="6546402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Time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410201" y="3937135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Time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915401" y="1307068"/>
            <a:ext cx="1216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Production</a:t>
            </a:r>
          </a:p>
        </p:txBody>
      </p:sp>
    </p:spTree>
    <p:extLst>
      <p:ext uri="{BB962C8B-B14F-4D97-AF65-F5344CB8AC3E}">
        <p14:creationId xmlns:p14="http://schemas.microsoft.com/office/powerpoint/2010/main" val="1570349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Push and Pull Production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>
                <a:solidFill>
                  <a:srgbClr val="FF0000"/>
                </a:solidFill>
              </a:rPr>
              <a:t>Push versus pull</a:t>
            </a:r>
            <a:r>
              <a:rPr lang="en-US" sz="2400" dirty="0"/>
              <a:t>: two fundamental philosophies for movement of materials in a production system</a:t>
            </a:r>
          </a:p>
          <a:p>
            <a:pPr algn="just"/>
            <a:r>
              <a:rPr lang="en-US" sz="2400" dirty="0">
                <a:solidFill>
                  <a:srgbClr val="00B050"/>
                </a:solidFill>
              </a:rPr>
              <a:t>Push system</a:t>
            </a:r>
            <a:r>
              <a:rPr lang="en-US" sz="2400" dirty="0"/>
              <a:t>: production planning is done for all levels in advance. Once production is completed, units are pushed to the next level</a:t>
            </a:r>
          </a:p>
          <a:p>
            <a:pPr algn="just"/>
            <a:r>
              <a:rPr lang="en-US" sz="2400" dirty="0">
                <a:solidFill>
                  <a:srgbClr val="7030A0"/>
                </a:solidFill>
              </a:rPr>
              <a:t>Pull system</a:t>
            </a:r>
            <a:r>
              <a:rPr lang="en-US" sz="2400" dirty="0"/>
              <a:t>: items are moved from one level to the next only when requested</a:t>
            </a:r>
          </a:p>
        </p:txBody>
      </p:sp>
    </p:spTree>
    <p:extLst>
      <p:ext uri="{BB962C8B-B14F-4D97-AF65-F5344CB8AC3E}">
        <p14:creationId xmlns:p14="http://schemas.microsoft.com/office/powerpoint/2010/main" val="4049010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b="1" dirty="0"/>
              <a:t>Push system:</a:t>
            </a:r>
          </a:p>
          <a:p>
            <a:pPr lvl="1"/>
            <a:r>
              <a:rPr lang="en-US" sz="2000" dirty="0"/>
              <a:t>Material requirements planning (MRP) , MRP II, ERP</a:t>
            </a:r>
          </a:p>
          <a:p>
            <a:pPr lvl="1"/>
            <a:r>
              <a:rPr lang="en-US" sz="2000" dirty="0"/>
              <a:t>Based on forecasts for end items over a specified planning horizon, the MRP planning system determines production quantities for each level of the system</a:t>
            </a:r>
          </a:p>
          <a:p>
            <a:pPr lvl="0"/>
            <a:r>
              <a:rPr lang="en-US" sz="2400" b="1" dirty="0">
                <a:solidFill>
                  <a:prstClr val="black"/>
                </a:solidFill>
              </a:rPr>
              <a:t>Pull system: </a:t>
            </a:r>
          </a:p>
          <a:p>
            <a:pPr lvl="1"/>
            <a:r>
              <a:rPr lang="en-US" sz="2000" dirty="0"/>
              <a:t>Just-in-time (JIT),  lean production, CONWIP </a:t>
            </a:r>
          </a:p>
          <a:p>
            <a:pPr lvl="1"/>
            <a:r>
              <a:rPr lang="en-US" sz="2000" dirty="0"/>
              <a:t>Fundamental goal is to reduce work-in-process to a bare minimum</a:t>
            </a:r>
          </a:p>
          <a:p>
            <a:pPr lvl="1"/>
            <a:r>
              <a:rPr lang="en-US" sz="2000" dirty="0"/>
              <a:t>Items are only moved when requested by the next higher level in the production process</a:t>
            </a:r>
          </a:p>
          <a:p>
            <a:pPr lvl="1"/>
            <a:endParaRPr lang="en-US" sz="24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Push and Pull Production Systems</a:t>
            </a:r>
          </a:p>
        </p:txBody>
      </p:sp>
    </p:spTree>
    <p:extLst>
      <p:ext uri="{BB962C8B-B14F-4D97-AF65-F5344CB8AC3E}">
        <p14:creationId xmlns:p14="http://schemas.microsoft.com/office/powerpoint/2010/main" val="3212525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Material Requirements Planning (MRP)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The MRP explosion calculus is a set of rules for converting a </a:t>
            </a:r>
            <a:r>
              <a:rPr lang="en-US" sz="2400" i="1" dirty="0"/>
              <a:t>master production schedule </a:t>
            </a:r>
            <a:r>
              <a:rPr lang="en-US" sz="2400" dirty="0"/>
              <a:t>(MPS) to a build schedule for all the components comprising the end product.</a:t>
            </a:r>
          </a:p>
          <a:p>
            <a:r>
              <a:rPr lang="en-US" sz="2400" dirty="0"/>
              <a:t>The MPS is a production plan for the end item or final product by period </a:t>
            </a:r>
          </a:p>
          <a:p>
            <a:r>
              <a:rPr lang="en-US" sz="2400" dirty="0"/>
              <a:t>MPS states which end items are to be produced, when these are needed, and in what quantities</a:t>
            </a:r>
          </a:p>
          <a:p>
            <a:r>
              <a:rPr lang="en-US" sz="2400" dirty="0"/>
              <a:t>At each stage in the process, one computes the production amounts required at each level of the production process</a:t>
            </a:r>
          </a:p>
        </p:txBody>
      </p:sp>
    </p:spTree>
    <p:extLst>
      <p:ext uri="{BB962C8B-B14F-4D97-AF65-F5344CB8AC3E}">
        <p14:creationId xmlns:p14="http://schemas.microsoft.com/office/powerpoint/2010/main" val="783335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pPr eaLnBrk="1" hangingPunct="1"/>
            <a:r>
              <a:rPr lang="en-US" sz="3200" b="1" dirty="0"/>
              <a:t>Scheduling &amp; Sequencing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450"/>
              </a:spcBef>
            </a:pPr>
            <a:r>
              <a:rPr lang="en-US" sz="2400" b="1" dirty="0"/>
              <a:t>Scheduling: </a:t>
            </a:r>
            <a:r>
              <a:rPr lang="en-US" sz="2400" dirty="0"/>
              <a:t>Establishing the timing of the use of equipment, facilities, and human activities in an organization</a:t>
            </a:r>
          </a:p>
          <a:p>
            <a:pPr>
              <a:spcBef>
                <a:spcPts val="450"/>
              </a:spcBef>
            </a:pPr>
            <a:r>
              <a:rPr lang="en-US" sz="2400" dirty="0"/>
              <a:t>Effective scheduling can yield</a:t>
            </a:r>
          </a:p>
          <a:p>
            <a:pPr lvl="2">
              <a:spcBef>
                <a:spcPts val="450"/>
              </a:spcBef>
            </a:pPr>
            <a:r>
              <a:rPr lang="en-US" sz="2000" dirty="0"/>
              <a:t>Cost savings</a:t>
            </a:r>
          </a:p>
          <a:p>
            <a:pPr lvl="2">
              <a:spcBef>
                <a:spcPts val="450"/>
              </a:spcBef>
            </a:pPr>
            <a:r>
              <a:rPr lang="en-US" sz="2000" dirty="0"/>
              <a:t>Increase in productivity</a:t>
            </a:r>
          </a:p>
          <a:p>
            <a:pPr lvl="2">
              <a:spcBef>
                <a:spcPts val="450"/>
              </a:spcBef>
            </a:pPr>
            <a:endParaRPr lang="en-US" sz="2000" dirty="0"/>
          </a:p>
          <a:p>
            <a:pPr>
              <a:spcBef>
                <a:spcPts val="450"/>
              </a:spcBef>
            </a:pPr>
            <a:r>
              <a:rPr lang="en-US" sz="2400" b="1" dirty="0"/>
              <a:t>Sequencing</a:t>
            </a:r>
            <a:r>
              <a:rPr lang="en-US" sz="2400" dirty="0"/>
              <a:t>: Determine the </a:t>
            </a:r>
            <a:r>
              <a:rPr lang="en-US" sz="2400" i="1" dirty="0"/>
              <a:t>order</a:t>
            </a:r>
            <a:r>
              <a:rPr lang="en-US" sz="2400" dirty="0"/>
              <a:t> in which jobs at a work center will be processed</a:t>
            </a:r>
          </a:p>
          <a:p>
            <a:pPr lvl="1">
              <a:lnSpc>
                <a:spcPct val="90000"/>
              </a:lnSpc>
              <a:spcBef>
                <a:spcPts val="450"/>
              </a:spcBef>
            </a:pPr>
            <a:r>
              <a:rPr lang="en-US" sz="2000" b="1" dirty="0"/>
              <a:t>Priority rules</a:t>
            </a:r>
            <a:r>
              <a:rPr lang="en-US" sz="2000" dirty="0"/>
              <a:t> </a:t>
            </a:r>
          </a:p>
          <a:p>
            <a:pPr lvl="2">
              <a:lnSpc>
                <a:spcPct val="90000"/>
              </a:lnSpc>
              <a:spcBef>
                <a:spcPts val="450"/>
              </a:spcBef>
            </a:pPr>
            <a:r>
              <a:rPr lang="en-US" sz="1600" dirty="0"/>
              <a:t>Simple heuristics, used to select the order in which jobs will be processed</a:t>
            </a:r>
          </a:p>
          <a:p>
            <a:pPr>
              <a:spcBef>
                <a:spcPts val="450"/>
              </a:spcBef>
            </a:pPr>
            <a:endParaRPr lang="en-US" sz="2800" dirty="0"/>
          </a:p>
          <a:p>
            <a:pPr marL="685800" lvl="2" indent="0">
              <a:spcBef>
                <a:spcPts val="45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579533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556</Words>
  <Application>Microsoft Macintosh PowerPoint</Application>
  <PresentationFormat>Widescreen</PresentationFormat>
  <Paragraphs>83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Arial</vt:lpstr>
      <vt:lpstr>Calibri</vt:lpstr>
      <vt:lpstr>2_Office Theme</vt:lpstr>
      <vt:lpstr>Sales and Operations Planning  (Aggregate Planning)</vt:lpstr>
      <vt:lpstr>Aggregate Planning</vt:lpstr>
      <vt:lpstr>Aggregate Planning</vt:lpstr>
      <vt:lpstr>Aggregate planning</vt:lpstr>
      <vt:lpstr>Pure Strategy</vt:lpstr>
      <vt:lpstr>Push and Pull Production Systems</vt:lpstr>
      <vt:lpstr>Push and Pull Production Systems</vt:lpstr>
      <vt:lpstr>Material Requirements Planning (MRP)</vt:lpstr>
      <vt:lpstr>Scheduling &amp; Sequencing</vt:lpstr>
      <vt:lpstr>Scheduling Hierarchies</vt:lpstr>
      <vt:lpstr>PowerPoint Presentation</vt:lpstr>
      <vt:lpstr>Scheduling Service Operations 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and Operations Planning  (Aggregate Planning)</dc:title>
  <dc:creator>Vipi</dc:creator>
  <cp:lastModifiedBy>Vipin B</cp:lastModifiedBy>
  <cp:revision>2</cp:revision>
  <dcterms:created xsi:type="dcterms:W3CDTF">2019-02-27T15:40:01Z</dcterms:created>
  <dcterms:modified xsi:type="dcterms:W3CDTF">2024-04-08T02:34:26Z</dcterms:modified>
</cp:coreProperties>
</file>