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2" r:id="rId3"/>
    <p:sldId id="303" r:id="rId4"/>
    <p:sldId id="304" r:id="rId5"/>
    <p:sldId id="261" r:id="rId6"/>
    <p:sldId id="262" r:id="rId7"/>
    <p:sldId id="263" r:id="rId8"/>
    <p:sldId id="264" r:id="rId9"/>
    <p:sldId id="265" r:id="rId10"/>
    <p:sldId id="266" r:id="rId11"/>
    <p:sldId id="267" r:id="rId12"/>
    <p:sldId id="297" r:id="rId13"/>
    <p:sldId id="298" r:id="rId14"/>
    <p:sldId id="305" r:id="rId15"/>
    <p:sldId id="3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9263FB-09A0-9B4F-A327-45F6D5F7B12A}" v="1" dt="2024-04-10T04:29:53.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p:cViewPr varScale="1">
        <p:scale>
          <a:sx n="104" d="100"/>
          <a:sy n="104" d="100"/>
        </p:scale>
        <p:origin x="89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in B" userId="674531c2-723f-4384-a289-7f4088e0cff3" providerId="ADAL" clId="{E99263FB-09A0-9B4F-A327-45F6D5F7B12A}"/>
    <pc:docChg chg="custSel addSld modSld">
      <pc:chgData name="Vipin B" userId="674531c2-723f-4384-a289-7f4088e0cff3" providerId="ADAL" clId="{E99263FB-09A0-9B4F-A327-45F6D5F7B12A}" dt="2024-04-13T09:12:30.288" v="473" actId="20577"/>
      <pc:docMkLst>
        <pc:docMk/>
      </pc:docMkLst>
      <pc:sldChg chg="add">
        <pc:chgData name="Vipin B" userId="674531c2-723f-4384-a289-7f4088e0cff3" providerId="ADAL" clId="{E99263FB-09A0-9B4F-A327-45F6D5F7B12A}" dt="2024-04-10T04:29:53.365" v="2"/>
        <pc:sldMkLst>
          <pc:docMk/>
          <pc:sldMk cId="2117152663" sldId="265"/>
        </pc:sldMkLst>
      </pc:sldChg>
      <pc:sldChg chg="add">
        <pc:chgData name="Vipin B" userId="674531c2-723f-4384-a289-7f4088e0cff3" providerId="ADAL" clId="{E99263FB-09A0-9B4F-A327-45F6D5F7B12A}" dt="2024-04-10T04:29:53.365" v="2"/>
        <pc:sldMkLst>
          <pc:docMk/>
          <pc:sldMk cId="3952693940" sldId="266"/>
        </pc:sldMkLst>
      </pc:sldChg>
      <pc:sldChg chg="add">
        <pc:chgData name="Vipin B" userId="674531c2-723f-4384-a289-7f4088e0cff3" providerId="ADAL" clId="{E99263FB-09A0-9B4F-A327-45F6D5F7B12A}" dt="2024-04-10T04:29:53.365" v="2"/>
        <pc:sldMkLst>
          <pc:docMk/>
          <pc:sldMk cId="1296225613" sldId="267"/>
        </pc:sldMkLst>
      </pc:sldChg>
      <pc:sldChg chg="modSp add mod">
        <pc:chgData name="Vipin B" userId="674531c2-723f-4384-a289-7f4088e0cff3" providerId="ADAL" clId="{E99263FB-09A0-9B4F-A327-45F6D5F7B12A}" dt="2024-04-13T08:52:00.125" v="111" actId="20577"/>
        <pc:sldMkLst>
          <pc:docMk/>
          <pc:sldMk cId="4043585984" sldId="297"/>
        </pc:sldMkLst>
        <pc:spChg chg="mod">
          <ac:chgData name="Vipin B" userId="674531c2-723f-4384-a289-7f4088e0cff3" providerId="ADAL" clId="{E99263FB-09A0-9B4F-A327-45F6D5F7B12A}" dt="2024-04-13T08:52:00.125" v="111" actId="20577"/>
          <ac:spMkLst>
            <pc:docMk/>
            <pc:sldMk cId="4043585984" sldId="297"/>
            <ac:spMk id="5" creationId="{00000000-0000-0000-0000-000000000000}"/>
          </ac:spMkLst>
        </pc:spChg>
      </pc:sldChg>
      <pc:sldChg chg="modSp add">
        <pc:chgData name="Vipin B" userId="674531c2-723f-4384-a289-7f4088e0cff3" providerId="ADAL" clId="{E99263FB-09A0-9B4F-A327-45F6D5F7B12A}" dt="2024-04-13T09:01:50.330" v="285" actId="20577"/>
        <pc:sldMkLst>
          <pc:docMk/>
          <pc:sldMk cId="4263638094" sldId="298"/>
        </pc:sldMkLst>
        <pc:spChg chg="mod">
          <ac:chgData name="Vipin B" userId="674531c2-723f-4384-a289-7f4088e0cff3" providerId="ADAL" clId="{E99263FB-09A0-9B4F-A327-45F6D5F7B12A}" dt="2024-04-13T09:01:50.330" v="285" actId="20577"/>
          <ac:spMkLst>
            <pc:docMk/>
            <pc:sldMk cId="4263638094" sldId="298"/>
            <ac:spMk id="6" creationId="{00000000-0000-0000-0000-000000000000}"/>
          </ac:spMkLst>
        </pc:spChg>
      </pc:sldChg>
      <pc:sldChg chg="modSp mod">
        <pc:chgData name="Vipin B" userId="674531c2-723f-4384-a289-7f4088e0cff3" providerId="ADAL" clId="{E99263FB-09A0-9B4F-A327-45F6D5F7B12A}" dt="2024-04-10T04:29:05.455" v="1" actId="1076"/>
        <pc:sldMkLst>
          <pc:docMk/>
          <pc:sldMk cId="2636206015" sldId="302"/>
        </pc:sldMkLst>
        <pc:spChg chg="mod">
          <ac:chgData name="Vipin B" userId="674531c2-723f-4384-a289-7f4088e0cff3" providerId="ADAL" clId="{E99263FB-09A0-9B4F-A327-45F6D5F7B12A}" dt="2024-04-10T04:29:05.455" v="1" actId="1076"/>
          <ac:spMkLst>
            <pc:docMk/>
            <pc:sldMk cId="2636206015" sldId="302"/>
            <ac:spMk id="3" creationId="{00000000-0000-0000-0000-000000000000}"/>
          </ac:spMkLst>
        </pc:spChg>
      </pc:sldChg>
      <pc:sldChg chg="modSp add mod">
        <pc:chgData name="Vipin B" userId="674531c2-723f-4384-a289-7f4088e0cff3" providerId="ADAL" clId="{E99263FB-09A0-9B4F-A327-45F6D5F7B12A}" dt="2024-04-13T08:58:46.275" v="267"/>
        <pc:sldMkLst>
          <pc:docMk/>
          <pc:sldMk cId="19471952" sldId="305"/>
        </pc:sldMkLst>
        <pc:spChg chg="mod">
          <ac:chgData name="Vipin B" userId="674531c2-723f-4384-a289-7f4088e0cff3" providerId="ADAL" clId="{E99263FB-09A0-9B4F-A327-45F6D5F7B12A}" dt="2024-04-13T08:58:46.275" v="267"/>
          <ac:spMkLst>
            <pc:docMk/>
            <pc:sldMk cId="19471952" sldId="305"/>
            <ac:spMk id="5" creationId="{00000000-0000-0000-0000-000000000000}"/>
          </ac:spMkLst>
        </pc:spChg>
      </pc:sldChg>
      <pc:sldChg chg="addSp delSp modSp add mod">
        <pc:chgData name="Vipin B" userId="674531c2-723f-4384-a289-7f4088e0cff3" providerId="ADAL" clId="{E99263FB-09A0-9B4F-A327-45F6D5F7B12A}" dt="2024-04-13T09:12:30.288" v="473" actId="20577"/>
        <pc:sldMkLst>
          <pc:docMk/>
          <pc:sldMk cId="3946347626" sldId="306"/>
        </pc:sldMkLst>
        <pc:spChg chg="add mod">
          <ac:chgData name="Vipin B" userId="674531c2-723f-4384-a289-7f4088e0cff3" providerId="ADAL" clId="{E99263FB-09A0-9B4F-A327-45F6D5F7B12A}" dt="2024-04-13T09:06:35.283" v="318"/>
          <ac:spMkLst>
            <pc:docMk/>
            <pc:sldMk cId="3946347626" sldId="306"/>
            <ac:spMk id="3" creationId="{B9368573-08B8-98A7-27AB-306793537176}"/>
          </ac:spMkLst>
        </pc:spChg>
        <pc:spChg chg="mod">
          <ac:chgData name="Vipin B" userId="674531c2-723f-4384-a289-7f4088e0cff3" providerId="ADAL" clId="{E99263FB-09A0-9B4F-A327-45F6D5F7B12A}" dt="2024-04-13T09:01:44.302" v="282" actId="20577"/>
          <ac:spMkLst>
            <pc:docMk/>
            <pc:sldMk cId="3946347626" sldId="306"/>
            <ac:spMk id="6" creationId="{00000000-0000-0000-0000-000000000000}"/>
          </ac:spMkLst>
        </pc:spChg>
        <pc:spChg chg="del">
          <ac:chgData name="Vipin B" userId="674531c2-723f-4384-a289-7f4088e0cff3" providerId="ADAL" clId="{E99263FB-09A0-9B4F-A327-45F6D5F7B12A}" dt="2024-04-13T08:58:53.948" v="268" actId="478"/>
          <ac:spMkLst>
            <pc:docMk/>
            <pc:sldMk cId="3946347626" sldId="306"/>
            <ac:spMk id="7" creationId="{00000000-0000-0000-0000-000000000000}"/>
          </ac:spMkLst>
        </pc:spChg>
        <pc:spChg chg="add mod">
          <ac:chgData name="Vipin B" userId="674531c2-723f-4384-a289-7f4088e0cff3" providerId="ADAL" clId="{E99263FB-09A0-9B4F-A327-45F6D5F7B12A}" dt="2024-04-13T09:12:30.288" v="473" actId="20577"/>
          <ac:spMkLst>
            <pc:docMk/>
            <pc:sldMk cId="3946347626" sldId="306"/>
            <ac:spMk id="9" creationId="{E5D32684-DD7C-5047-85A9-D8B9CCC04D7F}"/>
          </ac:spMkLst>
        </pc:spChg>
        <pc:graphicFrameChg chg="add del mod">
          <ac:chgData name="Vipin B" userId="674531c2-723f-4384-a289-7f4088e0cff3" providerId="ADAL" clId="{E99263FB-09A0-9B4F-A327-45F6D5F7B12A}" dt="2024-04-13T09:06:47.342" v="320" actId="478"/>
          <ac:graphicFrameMkLst>
            <pc:docMk/>
            <pc:sldMk cId="3946347626" sldId="306"/>
            <ac:graphicFrameMk id="2" creationId="{E110EC3D-D252-2424-A139-86AECB0A98B6}"/>
          </ac:graphicFrameMkLst>
        </pc:graphicFrameChg>
        <pc:graphicFrameChg chg="add del mod">
          <ac:chgData name="Vipin B" userId="674531c2-723f-4384-a289-7f4088e0cff3" providerId="ADAL" clId="{E99263FB-09A0-9B4F-A327-45F6D5F7B12A}" dt="2024-04-13T09:06:51.332" v="321" actId="478"/>
          <ac:graphicFrameMkLst>
            <pc:docMk/>
            <pc:sldMk cId="3946347626" sldId="306"/>
            <ac:graphicFrameMk id="4" creationId="{22633526-96AE-F14C-202D-3EF27AB217CD}"/>
          </ac:graphicFrameMkLst>
        </pc:graphicFrameChg>
        <pc:graphicFrameChg chg="modGraphic">
          <ac:chgData name="Vipin B" userId="674531c2-723f-4384-a289-7f4088e0cff3" providerId="ADAL" clId="{E99263FB-09A0-9B4F-A327-45F6D5F7B12A}" dt="2024-04-13T08:58:03.122" v="191" actId="20577"/>
          <ac:graphicFrameMkLst>
            <pc:docMk/>
            <pc:sldMk cId="3946347626" sldId="306"/>
            <ac:graphicFrameMk id="5" creationId="{00000000-0000-0000-0000-000000000000}"/>
          </ac:graphicFrameMkLst>
        </pc:graphicFrameChg>
        <pc:graphicFrameChg chg="add del mod">
          <ac:chgData name="Vipin B" userId="674531c2-723f-4384-a289-7f4088e0cff3" providerId="ADAL" clId="{E99263FB-09A0-9B4F-A327-45F6D5F7B12A}" dt="2024-04-13T09:06:44.732" v="319" actId="478"/>
          <ac:graphicFrameMkLst>
            <pc:docMk/>
            <pc:sldMk cId="3946347626" sldId="306"/>
            <ac:graphicFrameMk id="8" creationId="{10355AC9-1E27-9D6E-0AF4-D23AFA6B8DD9}"/>
          </ac:graphicFrameMkLst>
        </pc:graphicFrameChg>
      </pc:sldChg>
    </pc:docChg>
  </pc:docChgLst>
  <pc:docChgLst>
    <pc:chgData name="Vipin B" userId="674531c2-723f-4384-a289-7f4088e0cff3" providerId="ADAL" clId="{40152831-B650-EC43-9E74-58CDD1B917D2}"/>
    <pc:docChg chg="custSel modSld modMainMaster">
      <pc:chgData name="Vipin B" userId="674531c2-723f-4384-a289-7f4088e0cff3" providerId="ADAL" clId="{40152831-B650-EC43-9E74-58CDD1B917D2}" dt="2021-03-11T09:26:05.432" v="15" actId="20577"/>
      <pc:docMkLst>
        <pc:docMk/>
      </pc:docMkLst>
      <pc:sldChg chg="modSp">
        <pc:chgData name="Vipin B" userId="674531c2-723f-4384-a289-7f4088e0cff3" providerId="ADAL" clId="{40152831-B650-EC43-9E74-58CDD1B917D2}" dt="2021-03-11T09:25:21.248" v="0"/>
        <pc:sldMkLst>
          <pc:docMk/>
          <pc:sldMk cId="1765913267" sldId="261"/>
        </pc:sldMkLst>
        <pc:spChg chg="mod">
          <ac:chgData name="Vipin B" userId="674531c2-723f-4384-a289-7f4088e0cff3" providerId="ADAL" clId="{40152831-B650-EC43-9E74-58CDD1B917D2}" dt="2021-03-11T09:25:21.248" v="0"/>
          <ac:spMkLst>
            <pc:docMk/>
            <pc:sldMk cId="1765913267" sldId="261"/>
            <ac:spMk id="18" creationId="{00000000-0000-0000-0000-000000000000}"/>
          </ac:spMkLst>
        </pc:spChg>
        <pc:spChg chg="mod">
          <ac:chgData name="Vipin B" userId="674531c2-723f-4384-a289-7f4088e0cff3" providerId="ADAL" clId="{40152831-B650-EC43-9E74-58CDD1B917D2}" dt="2021-03-11T09:25:21.248" v="0"/>
          <ac:spMkLst>
            <pc:docMk/>
            <pc:sldMk cId="1765913267" sldId="261"/>
            <ac:spMk id="19" creationId="{00000000-0000-0000-0000-000000000000}"/>
          </ac:spMkLst>
        </pc:spChg>
        <pc:spChg chg="mod">
          <ac:chgData name="Vipin B" userId="674531c2-723f-4384-a289-7f4088e0cff3" providerId="ADAL" clId="{40152831-B650-EC43-9E74-58CDD1B917D2}" dt="2021-03-11T09:25:21.248" v="0"/>
          <ac:spMkLst>
            <pc:docMk/>
            <pc:sldMk cId="1765913267" sldId="261"/>
            <ac:spMk id="21" creationId="{00000000-0000-0000-0000-000000000000}"/>
          </ac:spMkLst>
        </pc:spChg>
        <pc:spChg chg="mod">
          <ac:chgData name="Vipin B" userId="674531c2-723f-4384-a289-7f4088e0cff3" providerId="ADAL" clId="{40152831-B650-EC43-9E74-58CDD1B917D2}" dt="2021-03-11T09:25:21.248" v="0"/>
          <ac:spMkLst>
            <pc:docMk/>
            <pc:sldMk cId="1765913267" sldId="261"/>
            <ac:spMk id="22" creationId="{00000000-0000-0000-0000-000000000000}"/>
          </ac:spMkLst>
        </pc:spChg>
        <pc:spChg chg="mod">
          <ac:chgData name="Vipin B" userId="674531c2-723f-4384-a289-7f4088e0cff3" providerId="ADAL" clId="{40152831-B650-EC43-9E74-58CDD1B917D2}" dt="2021-03-11T09:25:21.248" v="0"/>
          <ac:spMkLst>
            <pc:docMk/>
            <pc:sldMk cId="1765913267" sldId="261"/>
            <ac:spMk id="30" creationId="{00000000-0000-0000-0000-000000000000}"/>
          </ac:spMkLst>
        </pc:spChg>
        <pc:spChg chg="mod">
          <ac:chgData name="Vipin B" userId="674531c2-723f-4384-a289-7f4088e0cff3" providerId="ADAL" clId="{40152831-B650-EC43-9E74-58CDD1B917D2}" dt="2021-03-11T09:25:21.248" v="0"/>
          <ac:spMkLst>
            <pc:docMk/>
            <pc:sldMk cId="1765913267" sldId="261"/>
            <ac:spMk id="35" creationId="{00000000-0000-0000-0000-000000000000}"/>
          </ac:spMkLst>
        </pc:spChg>
        <pc:grpChg chg="mod">
          <ac:chgData name="Vipin B" userId="674531c2-723f-4384-a289-7f4088e0cff3" providerId="ADAL" clId="{40152831-B650-EC43-9E74-58CDD1B917D2}" dt="2021-03-11T09:25:21.248" v="0"/>
          <ac:grpSpMkLst>
            <pc:docMk/>
            <pc:sldMk cId="1765913267" sldId="261"/>
            <ac:grpSpMk id="4" creationId="{00000000-0000-0000-0000-000000000000}"/>
          </ac:grpSpMkLst>
        </pc:grpChg>
        <pc:grpChg chg="mod">
          <ac:chgData name="Vipin B" userId="674531c2-723f-4384-a289-7f4088e0cff3" providerId="ADAL" clId="{40152831-B650-EC43-9E74-58CDD1B917D2}" dt="2021-03-11T09:25:21.248" v="0"/>
          <ac:grpSpMkLst>
            <pc:docMk/>
            <pc:sldMk cId="1765913267" sldId="261"/>
            <ac:grpSpMk id="7" creationId="{00000000-0000-0000-0000-000000000000}"/>
          </ac:grpSpMkLst>
        </pc:grpChg>
        <pc:grpChg chg="mod">
          <ac:chgData name="Vipin B" userId="674531c2-723f-4384-a289-7f4088e0cff3" providerId="ADAL" clId="{40152831-B650-EC43-9E74-58CDD1B917D2}" dt="2021-03-11T09:25:21.248" v="0"/>
          <ac:grpSpMkLst>
            <pc:docMk/>
            <pc:sldMk cId="1765913267" sldId="261"/>
            <ac:grpSpMk id="8" creationId="{00000000-0000-0000-0000-000000000000}"/>
          </ac:grpSpMkLst>
        </pc:grpChg>
        <pc:grpChg chg="mod">
          <ac:chgData name="Vipin B" userId="674531c2-723f-4384-a289-7f4088e0cff3" providerId="ADAL" clId="{40152831-B650-EC43-9E74-58CDD1B917D2}" dt="2021-03-11T09:25:21.248" v="0"/>
          <ac:grpSpMkLst>
            <pc:docMk/>
            <pc:sldMk cId="1765913267" sldId="261"/>
            <ac:grpSpMk id="9" creationId="{00000000-0000-0000-0000-000000000000}"/>
          </ac:grpSpMkLst>
        </pc:grpChg>
        <pc:cxnChg chg="mod">
          <ac:chgData name="Vipin B" userId="674531c2-723f-4384-a289-7f4088e0cff3" providerId="ADAL" clId="{40152831-B650-EC43-9E74-58CDD1B917D2}" dt="2021-03-11T09:25:21.248" v="0"/>
          <ac:cxnSpMkLst>
            <pc:docMk/>
            <pc:sldMk cId="1765913267" sldId="261"/>
            <ac:cxnSpMk id="5"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6"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0"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1"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2"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3"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4"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5"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16"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23"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24"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26" creationId="{00000000-0000-0000-0000-000000000000}"/>
          </ac:cxnSpMkLst>
        </pc:cxnChg>
        <pc:cxnChg chg="mod">
          <ac:chgData name="Vipin B" userId="674531c2-723f-4384-a289-7f4088e0cff3" providerId="ADAL" clId="{40152831-B650-EC43-9E74-58CDD1B917D2}" dt="2021-03-11T09:25:21.248" v="0"/>
          <ac:cxnSpMkLst>
            <pc:docMk/>
            <pc:sldMk cId="1765913267" sldId="261"/>
            <ac:cxnSpMk id="28" creationId="{00000000-0000-0000-0000-000000000000}"/>
          </ac:cxnSpMkLst>
        </pc:cxnChg>
      </pc:sldChg>
      <pc:sldChg chg="modSp">
        <pc:chgData name="Vipin B" userId="674531c2-723f-4384-a289-7f4088e0cff3" providerId="ADAL" clId="{40152831-B650-EC43-9E74-58CDD1B917D2}" dt="2021-03-11T09:25:21.248" v="0"/>
        <pc:sldMkLst>
          <pc:docMk/>
          <pc:sldMk cId="2640222031" sldId="262"/>
        </pc:sldMkLst>
        <pc:spChg chg="mod">
          <ac:chgData name="Vipin B" userId="674531c2-723f-4384-a289-7f4088e0cff3" providerId="ADAL" clId="{40152831-B650-EC43-9E74-58CDD1B917D2}" dt="2021-03-11T09:25:21.248" v="0"/>
          <ac:spMkLst>
            <pc:docMk/>
            <pc:sldMk cId="2640222031" sldId="262"/>
            <ac:spMk id="3" creationId="{00000000-0000-0000-0000-000000000000}"/>
          </ac:spMkLst>
        </pc:spChg>
      </pc:sldChg>
      <pc:sldChg chg="modSp">
        <pc:chgData name="Vipin B" userId="674531c2-723f-4384-a289-7f4088e0cff3" providerId="ADAL" clId="{40152831-B650-EC43-9E74-58CDD1B917D2}" dt="2021-03-11T09:25:21.248" v="0"/>
        <pc:sldMkLst>
          <pc:docMk/>
          <pc:sldMk cId="3051054321" sldId="263"/>
        </pc:sldMkLst>
        <pc:spChg chg="mod">
          <ac:chgData name="Vipin B" userId="674531c2-723f-4384-a289-7f4088e0cff3" providerId="ADAL" clId="{40152831-B650-EC43-9E74-58CDD1B917D2}" dt="2021-03-11T09:25:21.248" v="0"/>
          <ac:spMkLst>
            <pc:docMk/>
            <pc:sldMk cId="3051054321" sldId="263"/>
            <ac:spMk id="5" creationId="{00000000-0000-0000-0000-000000000000}"/>
          </ac:spMkLst>
        </pc:spChg>
        <pc:spChg chg="mod">
          <ac:chgData name="Vipin B" userId="674531c2-723f-4384-a289-7f4088e0cff3" providerId="ADAL" clId="{40152831-B650-EC43-9E74-58CDD1B917D2}" dt="2021-03-11T09:25:21.248" v="0"/>
          <ac:spMkLst>
            <pc:docMk/>
            <pc:sldMk cId="3051054321" sldId="263"/>
            <ac:spMk id="13" creationId="{00000000-0000-0000-0000-000000000000}"/>
          </ac:spMkLst>
        </pc:spChg>
        <pc:spChg chg="mod">
          <ac:chgData name="Vipin B" userId="674531c2-723f-4384-a289-7f4088e0cff3" providerId="ADAL" clId="{40152831-B650-EC43-9E74-58CDD1B917D2}" dt="2021-03-11T09:25:21.248" v="0"/>
          <ac:spMkLst>
            <pc:docMk/>
            <pc:sldMk cId="3051054321" sldId="263"/>
            <ac:spMk id="16" creationId="{00000000-0000-0000-0000-000000000000}"/>
          </ac:spMkLst>
        </pc:spChg>
        <pc:spChg chg="mod">
          <ac:chgData name="Vipin B" userId="674531c2-723f-4384-a289-7f4088e0cff3" providerId="ADAL" clId="{40152831-B650-EC43-9E74-58CDD1B917D2}" dt="2021-03-11T09:25:21.248" v="0"/>
          <ac:spMkLst>
            <pc:docMk/>
            <pc:sldMk cId="3051054321" sldId="263"/>
            <ac:spMk id="23" creationId="{00000000-0000-0000-0000-000000000000}"/>
          </ac:spMkLst>
        </pc:spChg>
        <pc:spChg chg="mod">
          <ac:chgData name="Vipin B" userId="674531c2-723f-4384-a289-7f4088e0cff3" providerId="ADAL" clId="{40152831-B650-EC43-9E74-58CDD1B917D2}" dt="2021-03-11T09:25:21.248" v="0"/>
          <ac:spMkLst>
            <pc:docMk/>
            <pc:sldMk cId="3051054321" sldId="263"/>
            <ac:spMk id="24" creationId="{00000000-0000-0000-0000-000000000000}"/>
          </ac:spMkLst>
        </pc:spChg>
        <pc:spChg chg="mod">
          <ac:chgData name="Vipin B" userId="674531c2-723f-4384-a289-7f4088e0cff3" providerId="ADAL" clId="{40152831-B650-EC43-9E74-58CDD1B917D2}" dt="2021-03-11T09:25:21.248" v="0"/>
          <ac:spMkLst>
            <pc:docMk/>
            <pc:sldMk cId="3051054321" sldId="263"/>
            <ac:spMk id="26" creationId="{00000000-0000-0000-0000-000000000000}"/>
          </ac:spMkLst>
        </pc:spChg>
        <pc:spChg chg="mod">
          <ac:chgData name="Vipin B" userId="674531c2-723f-4384-a289-7f4088e0cff3" providerId="ADAL" clId="{40152831-B650-EC43-9E74-58CDD1B917D2}" dt="2021-03-11T09:25:21.248" v="0"/>
          <ac:spMkLst>
            <pc:docMk/>
            <pc:sldMk cId="3051054321" sldId="263"/>
            <ac:spMk id="27" creationId="{00000000-0000-0000-0000-000000000000}"/>
          </ac:spMkLst>
        </pc:spChg>
        <pc:spChg chg="mod">
          <ac:chgData name="Vipin B" userId="674531c2-723f-4384-a289-7f4088e0cff3" providerId="ADAL" clId="{40152831-B650-EC43-9E74-58CDD1B917D2}" dt="2021-03-11T09:25:21.248" v="0"/>
          <ac:spMkLst>
            <pc:docMk/>
            <pc:sldMk cId="3051054321" sldId="263"/>
            <ac:spMk id="28" creationId="{00000000-0000-0000-0000-000000000000}"/>
          </ac:spMkLst>
        </pc:spChg>
        <pc:spChg chg="mod">
          <ac:chgData name="Vipin B" userId="674531c2-723f-4384-a289-7f4088e0cff3" providerId="ADAL" clId="{40152831-B650-EC43-9E74-58CDD1B917D2}" dt="2021-03-11T09:25:21.248" v="0"/>
          <ac:spMkLst>
            <pc:docMk/>
            <pc:sldMk cId="3051054321" sldId="263"/>
            <ac:spMk id="29" creationId="{00000000-0000-0000-0000-000000000000}"/>
          </ac:spMkLst>
        </pc:spChg>
        <pc:spChg chg="mod">
          <ac:chgData name="Vipin B" userId="674531c2-723f-4384-a289-7f4088e0cff3" providerId="ADAL" clId="{40152831-B650-EC43-9E74-58CDD1B917D2}" dt="2021-03-11T09:25:21.248" v="0"/>
          <ac:spMkLst>
            <pc:docMk/>
            <pc:sldMk cId="3051054321" sldId="263"/>
            <ac:spMk id="30" creationId="{00000000-0000-0000-0000-000000000000}"/>
          </ac:spMkLst>
        </pc:spChg>
        <pc:cxnChg chg="mod">
          <ac:chgData name="Vipin B" userId="674531c2-723f-4384-a289-7f4088e0cff3" providerId="ADAL" clId="{40152831-B650-EC43-9E74-58CDD1B917D2}" dt="2021-03-11T09:25:21.248" v="0"/>
          <ac:cxnSpMkLst>
            <pc:docMk/>
            <pc:sldMk cId="3051054321" sldId="263"/>
            <ac:cxnSpMk id="7" creationId="{00000000-0000-0000-0000-000000000000}"/>
          </ac:cxnSpMkLst>
        </pc:cxnChg>
        <pc:cxnChg chg="mod">
          <ac:chgData name="Vipin B" userId="674531c2-723f-4384-a289-7f4088e0cff3" providerId="ADAL" clId="{40152831-B650-EC43-9E74-58CDD1B917D2}" dt="2021-03-11T09:25:21.248" v="0"/>
          <ac:cxnSpMkLst>
            <pc:docMk/>
            <pc:sldMk cId="3051054321" sldId="263"/>
            <ac:cxnSpMk id="11" creationId="{00000000-0000-0000-0000-000000000000}"/>
          </ac:cxnSpMkLst>
        </pc:cxnChg>
        <pc:cxnChg chg="mod">
          <ac:chgData name="Vipin B" userId="674531c2-723f-4384-a289-7f4088e0cff3" providerId="ADAL" clId="{40152831-B650-EC43-9E74-58CDD1B917D2}" dt="2021-03-11T09:25:21.248" v="0"/>
          <ac:cxnSpMkLst>
            <pc:docMk/>
            <pc:sldMk cId="3051054321" sldId="263"/>
            <ac:cxnSpMk id="15" creationId="{00000000-0000-0000-0000-000000000000}"/>
          </ac:cxnSpMkLst>
        </pc:cxnChg>
        <pc:cxnChg chg="mod">
          <ac:chgData name="Vipin B" userId="674531c2-723f-4384-a289-7f4088e0cff3" providerId="ADAL" clId="{40152831-B650-EC43-9E74-58CDD1B917D2}" dt="2021-03-11T09:25:21.248" v="0"/>
          <ac:cxnSpMkLst>
            <pc:docMk/>
            <pc:sldMk cId="3051054321" sldId="263"/>
            <ac:cxnSpMk id="18" creationId="{00000000-0000-0000-0000-000000000000}"/>
          </ac:cxnSpMkLst>
        </pc:cxnChg>
        <pc:cxnChg chg="mod">
          <ac:chgData name="Vipin B" userId="674531c2-723f-4384-a289-7f4088e0cff3" providerId="ADAL" clId="{40152831-B650-EC43-9E74-58CDD1B917D2}" dt="2021-03-11T09:25:21.248" v="0"/>
          <ac:cxnSpMkLst>
            <pc:docMk/>
            <pc:sldMk cId="3051054321" sldId="263"/>
            <ac:cxnSpMk id="20" creationId="{00000000-0000-0000-0000-000000000000}"/>
          </ac:cxnSpMkLst>
        </pc:cxnChg>
      </pc:sldChg>
      <pc:sldChg chg="modSp">
        <pc:chgData name="Vipin B" userId="674531c2-723f-4384-a289-7f4088e0cff3" providerId="ADAL" clId="{40152831-B650-EC43-9E74-58CDD1B917D2}" dt="2021-03-11T09:25:21.248" v="0"/>
        <pc:sldMkLst>
          <pc:docMk/>
          <pc:sldMk cId="379179973" sldId="264"/>
        </pc:sldMkLst>
        <pc:spChg chg="mod">
          <ac:chgData name="Vipin B" userId="674531c2-723f-4384-a289-7f4088e0cff3" providerId="ADAL" clId="{40152831-B650-EC43-9E74-58CDD1B917D2}" dt="2021-03-11T09:25:21.248" v="0"/>
          <ac:spMkLst>
            <pc:docMk/>
            <pc:sldMk cId="379179973" sldId="264"/>
            <ac:spMk id="3" creationId="{00000000-0000-0000-0000-000000000000}"/>
          </ac:spMkLst>
        </pc:spChg>
        <pc:spChg chg="mod">
          <ac:chgData name="Vipin B" userId="674531c2-723f-4384-a289-7f4088e0cff3" providerId="ADAL" clId="{40152831-B650-EC43-9E74-58CDD1B917D2}" dt="2021-03-11T09:25:21.248" v="0"/>
          <ac:spMkLst>
            <pc:docMk/>
            <pc:sldMk cId="379179973" sldId="264"/>
            <ac:spMk id="4" creationId="{00000000-0000-0000-0000-000000000000}"/>
          </ac:spMkLst>
        </pc:spChg>
      </pc:sldChg>
      <pc:sldChg chg="modSp">
        <pc:chgData name="Vipin B" userId="674531c2-723f-4384-a289-7f4088e0cff3" providerId="ADAL" clId="{40152831-B650-EC43-9E74-58CDD1B917D2}" dt="2021-03-11T09:25:21.248" v="0"/>
        <pc:sldMkLst>
          <pc:docMk/>
          <pc:sldMk cId="2117152663" sldId="265"/>
        </pc:sldMkLst>
        <pc:spChg chg="mod">
          <ac:chgData name="Vipin B" userId="674531c2-723f-4384-a289-7f4088e0cff3" providerId="ADAL" clId="{40152831-B650-EC43-9E74-58CDD1B917D2}" dt="2021-03-11T09:25:21.248" v="0"/>
          <ac:spMkLst>
            <pc:docMk/>
            <pc:sldMk cId="2117152663" sldId="265"/>
            <ac:spMk id="3" creationId="{00000000-0000-0000-0000-000000000000}"/>
          </ac:spMkLst>
        </pc:spChg>
      </pc:sldChg>
      <pc:sldChg chg="modSp">
        <pc:chgData name="Vipin B" userId="674531c2-723f-4384-a289-7f4088e0cff3" providerId="ADAL" clId="{40152831-B650-EC43-9E74-58CDD1B917D2}" dt="2021-03-11T09:25:21.248" v="0"/>
        <pc:sldMkLst>
          <pc:docMk/>
          <pc:sldMk cId="3952693940" sldId="266"/>
        </pc:sldMkLst>
        <pc:spChg chg="mod">
          <ac:chgData name="Vipin B" userId="674531c2-723f-4384-a289-7f4088e0cff3" providerId="ADAL" clId="{40152831-B650-EC43-9E74-58CDD1B917D2}" dt="2021-03-11T09:25:21.248" v="0"/>
          <ac:spMkLst>
            <pc:docMk/>
            <pc:sldMk cId="3952693940" sldId="266"/>
            <ac:spMk id="2" creationId="{00000000-0000-0000-0000-000000000000}"/>
          </ac:spMkLst>
        </pc:spChg>
        <pc:spChg chg="mod">
          <ac:chgData name="Vipin B" userId="674531c2-723f-4384-a289-7f4088e0cff3" providerId="ADAL" clId="{40152831-B650-EC43-9E74-58CDD1B917D2}" dt="2021-03-11T09:25:21.248" v="0"/>
          <ac:spMkLst>
            <pc:docMk/>
            <pc:sldMk cId="3952693940" sldId="266"/>
            <ac:spMk id="27" creationId="{00000000-0000-0000-0000-000000000000}"/>
          </ac:spMkLst>
        </pc:spChg>
        <pc:spChg chg="mod">
          <ac:chgData name="Vipin B" userId="674531c2-723f-4384-a289-7f4088e0cff3" providerId="ADAL" clId="{40152831-B650-EC43-9E74-58CDD1B917D2}" dt="2021-03-11T09:25:21.248" v="0"/>
          <ac:spMkLst>
            <pc:docMk/>
            <pc:sldMk cId="3952693940" sldId="266"/>
            <ac:spMk id="28" creationId="{00000000-0000-0000-0000-000000000000}"/>
          </ac:spMkLst>
        </pc:spChg>
        <pc:spChg chg="mod">
          <ac:chgData name="Vipin B" userId="674531c2-723f-4384-a289-7f4088e0cff3" providerId="ADAL" clId="{40152831-B650-EC43-9E74-58CDD1B917D2}" dt="2021-03-11T09:25:21.248" v="0"/>
          <ac:spMkLst>
            <pc:docMk/>
            <pc:sldMk cId="3952693940" sldId="266"/>
            <ac:spMk id="55" creationId="{00000000-0000-0000-0000-000000000000}"/>
          </ac:spMkLst>
        </pc:spChg>
        <pc:spChg chg="mod">
          <ac:chgData name="Vipin B" userId="674531c2-723f-4384-a289-7f4088e0cff3" providerId="ADAL" clId="{40152831-B650-EC43-9E74-58CDD1B917D2}" dt="2021-03-11T09:25:21.248" v="0"/>
          <ac:spMkLst>
            <pc:docMk/>
            <pc:sldMk cId="3952693940" sldId="266"/>
            <ac:spMk id="56" creationId="{00000000-0000-0000-0000-000000000000}"/>
          </ac:spMkLst>
        </pc:spChg>
        <pc:spChg chg="mod">
          <ac:chgData name="Vipin B" userId="674531c2-723f-4384-a289-7f4088e0cff3" providerId="ADAL" clId="{40152831-B650-EC43-9E74-58CDD1B917D2}" dt="2021-03-11T09:25:21.248" v="0"/>
          <ac:spMkLst>
            <pc:docMk/>
            <pc:sldMk cId="3952693940" sldId="266"/>
            <ac:spMk id="58" creationId="{00000000-0000-0000-0000-000000000000}"/>
          </ac:spMkLst>
        </pc:spChg>
        <pc:spChg chg="mod">
          <ac:chgData name="Vipin B" userId="674531c2-723f-4384-a289-7f4088e0cff3" providerId="ADAL" clId="{40152831-B650-EC43-9E74-58CDD1B917D2}" dt="2021-03-11T09:25:21.248" v="0"/>
          <ac:spMkLst>
            <pc:docMk/>
            <pc:sldMk cId="3952693940" sldId="266"/>
            <ac:spMk id="59" creationId="{00000000-0000-0000-0000-000000000000}"/>
          </ac:spMkLst>
        </pc:spChg>
        <pc:spChg chg="mod">
          <ac:chgData name="Vipin B" userId="674531c2-723f-4384-a289-7f4088e0cff3" providerId="ADAL" clId="{40152831-B650-EC43-9E74-58CDD1B917D2}" dt="2021-03-11T09:25:21.248" v="0"/>
          <ac:spMkLst>
            <pc:docMk/>
            <pc:sldMk cId="3952693940" sldId="266"/>
            <ac:spMk id="60" creationId="{00000000-0000-0000-0000-000000000000}"/>
          </ac:spMkLst>
        </pc:spChg>
        <pc:spChg chg="mod">
          <ac:chgData name="Vipin B" userId="674531c2-723f-4384-a289-7f4088e0cff3" providerId="ADAL" clId="{40152831-B650-EC43-9E74-58CDD1B917D2}" dt="2021-03-11T09:25:21.248" v="0"/>
          <ac:spMkLst>
            <pc:docMk/>
            <pc:sldMk cId="3952693940" sldId="266"/>
            <ac:spMk id="61" creationId="{00000000-0000-0000-0000-000000000000}"/>
          </ac:spMkLst>
        </pc:spChg>
        <pc:spChg chg="mod">
          <ac:chgData name="Vipin B" userId="674531c2-723f-4384-a289-7f4088e0cff3" providerId="ADAL" clId="{40152831-B650-EC43-9E74-58CDD1B917D2}" dt="2021-03-11T09:25:21.248" v="0"/>
          <ac:spMkLst>
            <pc:docMk/>
            <pc:sldMk cId="3952693940" sldId="266"/>
            <ac:spMk id="62" creationId="{00000000-0000-0000-0000-000000000000}"/>
          </ac:spMkLst>
        </pc:spChg>
        <pc:spChg chg="mod">
          <ac:chgData name="Vipin B" userId="674531c2-723f-4384-a289-7f4088e0cff3" providerId="ADAL" clId="{40152831-B650-EC43-9E74-58CDD1B917D2}" dt="2021-03-11T09:25:21.248" v="0"/>
          <ac:spMkLst>
            <pc:docMk/>
            <pc:sldMk cId="3952693940" sldId="266"/>
            <ac:spMk id="63" creationId="{00000000-0000-0000-0000-000000000000}"/>
          </ac:spMkLst>
        </pc:spChg>
        <pc:cxnChg chg="mod">
          <ac:chgData name="Vipin B" userId="674531c2-723f-4384-a289-7f4088e0cff3" providerId="ADAL" clId="{40152831-B650-EC43-9E74-58CDD1B917D2}" dt="2021-03-11T09:25:21.248" v="0"/>
          <ac:cxnSpMkLst>
            <pc:docMk/>
            <pc:sldMk cId="3952693940" sldId="266"/>
            <ac:cxnSpMk id="6"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7"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14"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19"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20"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21"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25"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26"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38"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43"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45"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46"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49"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51"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53" creationId="{00000000-0000-0000-0000-000000000000}"/>
          </ac:cxnSpMkLst>
        </pc:cxnChg>
        <pc:cxnChg chg="mod">
          <ac:chgData name="Vipin B" userId="674531c2-723f-4384-a289-7f4088e0cff3" providerId="ADAL" clId="{40152831-B650-EC43-9E74-58CDD1B917D2}" dt="2021-03-11T09:25:21.248" v="0"/>
          <ac:cxnSpMkLst>
            <pc:docMk/>
            <pc:sldMk cId="3952693940" sldId="266"/>
            <ac:cxnSpMk id="57" creationId="{00000000-0000-0000-0000-000000000000}"/>
          </ac:cxnSpMkLst>
        </pc:cxnChg>
      </pc:sldChg>
      <pc:sldChg chg="modSp">
        <pc:chgData name="Vipin B" userId="674531c2-723f-4384-a289-7f4088e0cff3" providerId="ADAL" clId="{40152831-B650-EC43-9E74-58CDD1B917D2}" dt="2021-03-11T09:25:21.248" v="0"/>
        <pc:sldMkLst>
          <pc:docMk/>
          <pc:sldMk cId="1296225613" sldId="267"/>
        </pc:sldMkLst>
        <pc:spChg chg="mod">
          <ac:chgData name="Vipin B" userId="674531c2-723f-4384-a289-7f4088e0cff3" providerId="ADAL" clId="{40152831-B650-EC43-9E74-58CDD1B917D2}" dt="2021-03-11T09:25:21.248" v="0"/>
          <ac:spMkLst>
            <pc:docMk/>
            <pc:sldMk cId="1296225613" sldId="267"/>
            <ac:spMk id="3" creationId="{00000000-0000-0000-0000-000000000000}"/>
          </ac:spMkLst>
        </pc:spChg>
        <pc:spChg chg="mod">
          <ac:chgData name="Vipin B" userId="674531c2-723f-4384-a289-7f4088e0cff3" providerId="ADAL" clId="{40152831-B650-EC43-9E74-58CDD1B917D2}" dt="2021-03-11T09:25:21.248" v="0"/>
          <ac:spMkLst>
            <pc:docMk/>
            <pc:sldMk cId="1296225613" sldId="267"/>
            <ac:spMk id="5" creationId="{00000000-0000-0000-0000-000000000000}"/>
          </ac:spMkLst>
        </pc:spChg>
      </pc:sldChg>
      <pc:sldChg chg="modSp mod">
        <pc:chgData name="Vipin B" userId="674531c2-723f-4384-a289-7f4088e0cff3" providerId="ADAL" clId="{40152831-B650-EC43-9E74-58CDD1B917D2}" dt="2021-03-11T09:25:22.184" v="1" actId="27636"/>
        <pc:sldMkLst>
          <pc:docMk/>
          <pc:sldMk cId="229943940" sldId="271"/>
        </pc:sldMkLst>
        <pc:spChg chg="mod">
          <ac:chgData name="Vipin B" userId="674531c2-723f-4384-a289-7f4088e0cff3" providerId="ADAL" clId="{40152831-B650-EC43-9E74-58CDD1B917D2}" dt="2021-03-11T09:25:22.184" v="1" actId="27636"/>
          <ac:spMkLst>
            <pc:docMk/>
            <pc:sldMk cId="229943940" sldId="271"/>
            <ac:spMk id="3" creationId="{00000000-0000-0000-0000-000000000000}"/>
          </ac:spMkLst>
        </pc:spChg>
      </pc:sldChg>
      <pc:sldChg chg="modSp">
        <pc:chgData name="Vipin B" userId="674531c2-723f-4384-a289-7f4088e0cff3" providerId="ADAL" clId="{40152831-B650-EC43-9E74-58CDD1B917D2}" dt="2021-03-11T09:25:21.248" v="0"/>
        <pc:sldMkLst>
          <pc:docMk/>
          <pc:sldMk cId="2475930976" sldId="272"/>
        </pc:sldMkLst>
        <pc:spChg chg="mod">
          <ac:chgData name="Vipin B" userId="674531c2-723f-4384-a289-7f4088e0cff3" providerId="ADAL" clId="{40152831-B650-EC43-9E74-58CDD1B917D2}" dt="2021-03-11T09:25:21.248" v="0"/>
          <ac:spMkLst>
            <pc:docMk/>
            <pc:sldMk cId="2475930976" sldId="272"/>
            <ac:spMk id="4" creationId="{00000000-0000-0000-0000-000000000000}"/>
          </ac:spMkLst>
        </pc:spChg>
      </pc:sldChg>
      <pc:sldChg chg="modSp">
        <pc:chgData name="Vipin B" userId="674531c2-723f-4384-a289-7f4088e0cff3" providerId="ADAL" clId="{40152831-B650-EC43-9E74-58CDD1B917D2}" dt="2021-03-11T09:25:21.248" v="0"/>
        <pc:sldMkLst>
          <pc:docMk/>
          <pc:sldMk cId="422587800" sldId="273"/>
        </pc:sldMkLst>
        <pc:spChg chg="mod">
          <ac:chgData name="Vipin B" userId="674531c2-723f-4384-a289-7f4088e0cff3" providerId="ADAL" clId="{40152831-B650-EC43-9E74-58CDD1B917D2}" dt="2021-03-11T09:25:21.248" v="0"/>
          <ac:spMkLst>
            <pc:docMk/>
            <pc:sldMk cId="422587800" sldId="273"/>
            <ac:spMk id="3" creationId="{00000000-0000-0000-0000-000000000000}"/>
          </ac:spMkLst>
        </pc:spChg>
        <pc:spChg chg="mod">
          <ac:chgData name="Vipin B" userId="674531c2-723f-4384-a289-7f4088e0cff3" providerId="ADAL" clId="{40152831-B650-EC43-9E74-58CDD1B917D2}" dt="2021-03-11T09:25:21.248" v="0"/>
          <ac:spMkLst>
            <pc:docMk/>
            <pc:sldMk cId="422587800" sldId="273"/>
            <ac:spMk id="4" creationId="{00000000-0000-0000-0000-000000000000}"/>
          </ac:spMkLst>
        </pc:spChg>
      </pc:sldChg>
      <pc:sldChg chg="modSp">
        <pc:chgData name="Vipin B" userId="674531c2-723f-4384-a289-7f4088e0cff3" providerId="ADAL" clId="{40152831-B650-EC43-9E74-58CDD1B917D2}" dt="2021-03-11T09:25:21.248" v="0"/>
        <pc:sldMkLst>
          <pc:docMk/>
          <pc:sldMk cId="3929123889" sldId="274"/>
        </pc:sldMkLst>
        <pc:spChg chg="mod">
          <ac:chgData name="Vipin B" userId="674531c2-723f-4384-a289-7f4088e0cff3" providerId="ADAL" clId="{40152831-B650-EC43-9E74-58CDD1B917D2}" dt="2021-03-11T09:25:21.248" v="0"/>
          <ac:spMkLst>
            <pc:docMk/>
            <pc:sldMk cId="3929123889" sldId="274"/>
            <ac:spMk id="2" creationId="{00000000-0000-0000-0000-000000000000}"/>
          </ac:spMkLst>
        </pc:spChg>
        <pc:spChg chg="mod">
          <ac:chgData name="Vipin B" userId="674531c2-723f-4384-a289-7f4088e0cff3" providerId="ADAL" clId="{40152831-B650-EC43-9E74-58CDD1B917D2}" dt="2021-03-11T09:25:21.248" v="0"/>
          <ac:spMkLst>
            <pc:docMk/>
            <pc:sldMk cId="3929123889" sldId="274"/>
            <ac:spMk id="3" creationId="{00000000-0000-0000-0000-000000000000}"/>
          </ac:spMkLst>
        </pc:spChg>
      </pc:sldChg>
      <pc:sldChg chg="modSp">
        <pc:chgData name="Vipin B" userId="674531c2-723f-4384-a289-7f4088e0cff3" providerId="ADAL" clId="{40152831-B650-EC43-9E74-58CDD1B917D2}" dt="2021-03-11T09:25:21.248" v="0"/>
        <pc:sldMkLst>
          <pc:docMk/>
          <pc:sldMk cId="1005291841" sldId="275"/>
        </pc:sldMkLst>
        <pc:spChg chg="mod">
          <ac:chgData name="Vipin B" userId="674531c2-723f-4384-a289-7f4088e0cff3" providerId="ADAL" clId="{40152831-B650-EC43-9E74-58CDD1B917D2}" dt="2021-03-11T09:25:21.248" v="0"/>
          <ac:spMkLst>
            <pc:docMk/>
            <pc:sldMk cId="1005291841" sldId="275"/>
            <ac:spMk id="5" creationId="{00000000-0000-0000-0000-000000000000}"/>
          </ac:spMkLst>
        </pc:spChg>
      </pc:sldChg>
      <pc:sldChg chg="modSp">
        <pc:chgData name="Vipin B" userId="674531c2-723f-4384-a289-7f4088e0cff3" providerId="ADAL" clId="{40152831-B650-EC43-9E74-58CDD1B917D2}" dt="2021-03-11T09:25:21.248" v="0"/>
        <pc:sldMkLst>
          <pc:docMk/>
          <pc:sldMk cId="1621913359" sldId="276"/>
        </pc:sldMkLst>
        <pc:spChg chg="mod">
          <ac:chgData name="Vipin B" userId="674531c2-723f-4384-a289-7f4088e0cff3" providerId="ADAL" clId="{40152831-B650-EC43-9E74-58CDD1B917D2}" dt="2021-03-11T09:25:21.248" v="0"/>
          <ac:spMkLst>
            <pc:docMk/>
            <pc:sldMk cId="1621913359" sldId="276"/>
            <ac:spMk id="5" creationId="{00000000-0000-0000-0000-000000000000}"/>
          </ac:spMkLst>
        </pc:spChg>
      </pc:sldChg>
      <pc:sldChg chg="modSp">
        <pc:chgData name="Vipin B" userId="674531c2-723f-4384-a289-7f4088e0cff3" providerId="ADAL" clId="{40152831-B650-EC43-9E74-58CDD1B917D2}" dt="2021-03-11T09:25:21.248" v="0"/>
        <pc:sldMkLst>
          <pc:docMk/>
          <pc:sldMk cId="3607053668" sldId="279"/>
        </pc:sldMkLst>
        <pc:spChg chg="mod">
          <ac:chgData name="Vipin B" userId="674531c2-723f-4384-a289-7f4088e0cff3" providerId="ADAL" clId="{40152831-B650-EC43-9E74-58CDD1B917D2}" dt="2021-03-11T09:25:21.248" v="0"/>
          <ac:spMkLst>
            <pc:docMk/>
            <pc:sldMk cId="3607053668" sldId="279"/>
            <ac:spMk id="3" creationId="{00000000-0000-0000-0000-000000000000}"/>
          </ac:spMkLst>
        </pc:spChg>
      </pc:sldChg>
      <pc:sldChg chg="modSp">
        <pc:chgData name="Vipin B" userId="674531c2-723f-4384-a289-7f4088e0cff3" providerId="ADAL" clId="{40152831-B650-EC43-9E74-58CDD1B917D2}" dt="2021-03-11T09:25:21.248" v="0"/>
        <pc:sldMkLst>
          <pc:docMk/>
          <pc:sldMk cId="1648975668" sldId="280"/>
        </pc:sldMkLst>
        <pc:spChg chg="mod">
          <ac:chgData name="Vipin B" userId="674531c2-723f-4384-a289-7f4088e0cff3" providerId="ADAL" clId="{40152831-B650-EC43-9E74-58CDD1B917D2}" dt="2021-03-11T09:25:21.248" v="0"/>
          <ac:spMkLst>
            <pc:docMk/>
            <pc:sldMk cId="1648975668" sldId="280"/>
            <ac:spMk id="2" creationId="{00000000-0000-0000-0000-000000000000}"/>
          </ac:spMkLst>
        </pc:spChg>
        <pc:spChg chg="mod">
          <ac:chgData name="Vipin B" userId="674531c2-723f-4384-a289-7f4088e0cff3" providerId="ADAL" clId="{40152831-B650-EC43-9E74-58CDD1B917D2}" dt="2021-03-11T09:25:21.248" v="0"/>
          <ac:spMkLst>
            <pc:docMk/>
            <pc:sldMk cId="1648975668" sldId="280"/>
            <ac:spMk id="18" creationId="{00000000-0000-0000-0000-000000000000}"/>
          </ac:spMkLst>
        </pc:spChg>
        <pc:spChg chg="mod">
          <ac:chgData name="Vipin B" userId="674531c2-723f-4384-a289-7f4088e0cff3" providerId="ADAL" clId="{40152831-B650-EC43-9E74-58CDD1B917D2}" dt="2021-03-11T09:25:21.248" v="0"/>
          <ac:spMkLst>
            <pc:docMk/>
            <pc:sldMk cId="1648975668" sldId="280"/>
            <ac:spMk id="19" creationId="{00000000-0000-0000-0000-000000000000}"/>
          </ac:spMkLst>
        </pc:spChg>
        <pc:spChg chg="mod">
          <ac:chgData name="Vipin B" userId="674531c2-723f-4384-a289-7f4088e0cff3" providerId="ADAL" clId="{40152831-B650-EC43-9E74-58CDD1B917D2}" dt="2021-03-11T09:25:21.248" v="0"/>
          <ac:spMkLst>
            <pc:docMk/>
            <pc:sldMk cId="1648975668" sldId="280"/>
            <ac:spMk id="21" creationId="{00000000-0000-0000-0000-000000000000}"/>
          </ac:spMkLst>
        </pc:spChg>
        <pc:spChg chg="mod">
          <ac:chgData name="Vipin B" userId="674531c2-723f-4384-a289-7f4088e0cff3" providerId="ADAL" clId="{40152831-B650-EC43-9E74-58CDD1B917D2}" dt="2021-03-11T09:25:21.248" v="0"/>
          <ac:spMkLst>
            <pc:docMk/>
            <pc:sldMk cId="1648975668" sldId="280"/>
            <ac:spMk id="29" creationId="{00000000-0000-0000-0000-000000000000}"/>
          </ac:spMkLst>
        </pc:spChg>
        <pc:spChg chg="mod">
          <ac:chgData name="Vipin B" userId="674531c2-723f-4384-a289-7f4088e0cff3" providerId="ADAL" clId="{40152831-B650-EC43-9E74-58CDD1B917D2}" dt="2021-03-11T09:25:21.248" v="0"/>
          <ac:spMkLst>
            <pc:docMk/>
            <pc:sldMk cId="1648975668" sldId="280"/>
            <ac:spMk id="30" creationId="{00000000-0000-0000-0000-000000000000}"/>
          </ac:spMkLst>
        </pc:spChg>
        <pc:spChg chg="mod">
          <ac:chgData name="Vipin B" userId="674531c2-723f-4384-a289-7f4088e0cff3" providerId="ADAL" clId="{40152831-B650-EC43-9E74-58CDD1B917D2}" dt="2021-03-11T09:25:21.248" v="0"/>
          <ac:spMkLst>
            <pc:docMk/>
            <pc:sldMk cId="1648975668" sldId="280"/>
            <ac:spMk id="31" creationId="{00000000-0000-0000-0000-000000000000}"/>
          </ac:spMkLst>
        </pc:spChg>
        <pc:spChg chg="mod">
          <ac:chgData name="Vipin B" userId="674531c2-723f-4384-a289-7f4088e0cff3" providerId="ADAL" clId="{40152831-B650-EC43-9E74-58CDD1B917D2}" dt="2021-03-11T09:25:21.248" v="0"/>
          <ac:spMkLst>
            <pc:docMk/>
            <pc:sldMk cId="1648975668" sldId="280"/>
            <ac:spMk id="32" creationId="{00000000-0000-0000-0000-000000000000}"/>
          </ac:spMkLst>
        </pc:spChg>
        <pc:spChg chg="mod">
          <ac:chgData name="Vipin B" userId="674531c2-723f-4384-a289-7f4088e0cff3" providerId="ADAL" clId="{40152831-B650-EC43-9E74-58CDD1B917D2}" dt="2021-03-11T09:25:21.248" v="0"/>
          <ac:spMkLst>
            <pc:docMk/>
            <pc:sldMk cId="1648975668" sldId="280"/>
            <ac:spMk id="33" creationId="{00000000-0000-0000-0000-000000000000}"/>
          </ac:spMkLst>
        </pc:spChg>
        <pc:spChg chg="mod">
          <ac:chgData name="Vipin B" userId="674531c2-723f-4384-a289-7f4088e0cff3" providerId="ADAL" clId="{40152831-B650-EC43-9E74-58CDD1B917D2}" dt="2021-03-11T09:25:21.248" v="0"/>
          <ac:spMkLst>
            <pc:docMk/>
            <pc:sldMk cId="1648975668" sldId="280"/>
            <ac:spMk id="35" creationId="{00000000-0000-0000-0000-000000000000}"/>
          </ac:spMkLst>
        </pc:spChg>
        <pc:spChg chg="mod">
          <ac:chgData name="Vipin B" userId="674531c2-723f-4384-a289-7f4088e0cff3" providerId="ADAL" clId="{40152831-B650-EC43-9E74-58CDD1B917D2}" dt="2021-03-11T09:25:21.248" v="0"/>
          <ac:spMkLst>
            <pc:docMk/>
            <pc:sldMk cId="1648975668" sldId="280"/>
            <ac:spMk id="36" creationId="{00000000-0000-0000-0000-000000000000}"/>
          </ac:spMkLst>
        </pc:spChg>
        <pc:spChg chg="mod">
          <ac:chgData name="Vipin B" userId="674531c2-723f-4384-a289-7f4088e0cff3" providerId="ADAL" clId="{40152831-B650-EC43-9E74-58CDD1B917D2}" dt="2021-03-11T09:25:21.248" v="0"/>
          <ac:spMkLst>
            <pc:docMk/>
            <pc:sldMk cId="1648975668" sldId="280"/>
            <ac:spMk id="69" creationId="{00000000-0000-0000-0000-000000000000}"/>
          </ac:spMkLst>
        </pc:spChg>
        <pc:spChg chg="mod">
          <ac:chgData name="Vipin B" userId="674531c2-723f-4384-a289-7f4088e0cff3" providerId="ADAL" clId="{40152831-B650-EC43-9E74-58CDD1B917D2}" dt="2021-03-11T09:25:21.248" v="0"/>
          <ac:spMkLst>
            <pc:docMk/>
            <pc:sldMk cId="1648975668" sldId="280"/>
            <ac:spMk id="74" creationId="{00000000-0000-0000-0000-000000000000}"/>
          </ac:spMkLst>
        </pc:spChg>
        <pc:grpChg chg="mod">
          <ac:chgData name="Vipin B" userId="674531c2-723f-4384-a289-7f4088e0cff3" providerId="ADAL" clId="{40152831-B650-EC43-9E74-58CDD1B917D2}" dt="2021-03-11T09:25:21.248" v="0"/>
          <ac:grpSpMkLst>
            <pc:docMk/>
            <pc:sldMk cId="1648975668" sldId="280"/>
            <ac:grpSpMk id="20" creationId="{00000000-0000-0000-0000-000000000000}"/>
          </ac:grpSpMkLst>
        </pc:grpChg>
        <pc:grpChg chg="mod">
          <ac:chgData name="Vipin B" userId="674531c2-723f-4384-a289-7f4088e0cff3" providerId="ADAL" clId="{40152831-B650-EC43-9E74-58CDD1B917D2}" dt="2021-03-11T09:25:21.248" v="0"/>
          <ac:grpSpMkLst>
            <pc:docMk/>
            <pc:sldMk cId="1648975668" sldId="280"/>
            <ac:grpSpMk id="34" creationId="{00000000-0000-0000-0000-000000000000}"/>
          </ac:grpSpMkLst>
        </pc:grpChg>
        <pc:cxnChg chg="mod">
          <ac:chgData name="Vipin B" userId="674531c2-723f-4384-a289-7f4088e0cff3" providerId="ADAL" clId="{40152831-B650-EC43-9E74-58CDD1B917D2}" dt="2021-03-11T09:25:21.248" v="0"/>
          <ac:cxnSpMkLst>
            <pc:docMk/>
            <pc:sldMk cId="1648975668" sldId="280"/>
            <ac:cxnSpMk id="5"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9"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12"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14"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16"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23"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24"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26" creationId="{00000000-0000-0000-0000-000000000000}"/>
          </ac:cxnSpMkLst>
        </pc:cxnChg>
        <pc:cxnChg chg="mod">
          <ac:chgData name="Vipin B" userId="674531c2-723f-4384-a289-7f4088e0cff3" providerId="ADAL" clId="{40152831-B650-EC43-9E74-58CDD1B917D2}" dt="2021-03-11T09:25:21.248" v="0"/>
          <ac:cxnSpMkLst>
            <pc:docMk/>
            <pc:sldMk cId="1648975668" sldId="280"/>
            <ac:cxnSpMk id="27" creationId="{00000000-0000-0000-0000-000000000000}"/>
          </ac:cxnSpMkLst>
        </pc:cxnChg>
      </pc:sldChg>
      <pc:sldChg chg="modSp">
        <pc:chgData name="Vipin B" userId="674531c2-723f-4384-a289-7f4088e0cff3" providerId="ADAL" clId="{40152831-B650-EC43-9E74-58CDD1B917D2}" dt="2021-03-11T09:25:21.248" v="0"/>
        <pc:sldMkLst>
          <pc:docMk/>
          <pc:sldMk cId="3525682849" sldId="281"/>
        </pc:sldMkLst>
        <pc:spChg chg="mod">
          <ac:chgData name="Vipin B" userId="674531c2-723f-4384-a289-7f4088e0cff3" providerId="ADAL" clId="{40152831-B650-EC43-9E74-58CDD1B917D2}" dt="2021-03-11T09:25:21.248" v="0"/>
          <ac:spMkLst>
            <pc:docMk/>
            <pc:sldMk cId="3525682849" sldId="281"/>
            <ac:spMk id="10" creationId="{00000000-0000-0000-0000-000000000000}"/>
          </ac:spMkLst>
        </pc:spChg>
        <pc:spChg chg="mod">
          <ac:chgData name="Vipin B" userId="674531c2-723f-4384-a289-7f4088e0cff3" providerId="ADAL" clId="{40152831-B650-EC43-9E74-58CDD1B917D2}" dt="2021-03-11T09:25:21.248" v="0"/>
          <ac:spMkLst>
            <pc:docMk/>
            <pc:sldMk cId="3525682849" sldId="281"/>
            <ac:spMk id="11" creationId="{00000000-0000-0000-0000-000000000000}"/>
          </ac:spMkLst>
        </pc:spChg>
        <pc:spChg chg="mod">
          <ac:chgData name="Vipin B" userId="674531c2-723f-4384-a289-7f4088e0cff3" providerId="ADAL" clId="{40152831-B650-EC43-9E74-58CDD1B917D2}" dt="2021-03-11T09:25:21.248" v="0"/>
          <ac:spMkLst>
            <pc:docMk/>
            <pc:sldMk cId="3525682849" sldId="281"/>
            <ac:spMk id="13" creationId="{00000000-0000-0000-0000-000000000000}"/>
          </ac:spMkLst>
        </pc:spChg>
        <pc:spChg chg="mod">
          <ac:chgData name="Vipin B" userId="674531c2-723f-4384-a289-7f4088e0cff3" providerId="ADAL" clId="{40152831-B650-EC43-9E74-58CDD1B917D2}" dt="2021-03-11T09:25:21.248" v="0"/>
          <ac:spMkLst>
            <pc:docMk/>
            <pc:sldMk cId="3525682849" sldId="281"/>
            <ac:spMk id="14" creationId="{00000000-0000-0000-0000-000000000000}"/>
          </ac:spMkLst>
        </pc:spChg>
        <pc:spChg chg="mod">
          <ac:chgData name="Vipin B" userId="674531c2-723f-4384-a289-7f4088e0cff3" providerId="ADAL" clId="{40152831-B650-EC43-9E74-58CDD1B917D2}" dt="2021-03-11T09:25:21.248" v="0"/>
          <ac:spMkLst>
            <pc:docMk/>
            <pc:sldMk cId="3525682849" sldId="281"/>
            <ac:spMk id="15" creationId="{00000000-0000-0000-0000-000000000000}"/>
          </ac:spMkLst>
        </pc:spChg>
        <pc:spChg chg="mod">
          <ac:chgData name="Vipin B" userId="674531c2-723f-4384-a289-7f4088e0cff3" providerId="ADAL" clId="{40152831-B650-EC43-9E74-58CDD1B917D2}" dt="2021-03-11T09:25:21.248" v="0"/>
          <ac:spMkLst>
            <pc:docMk/>
            <pc:sldMk cId="3525682849" sldId="281"/>
            <ac:spMk id="17" creationId="{00000000-0000-0000-0000-000000000000}"/>
          </ac:spMkLst>
        </pc:spChg>
        <pc:spChg chg="mod">
          <ac:chgData name="Vipin B" userId="674531c2-723f-4384-a289-7f4088e0cff3" providerId="ADAL" clId="{40152831-B650-EC43-9E74-58CDD1B917D2}" dt="2021-03-11T09:25:21.248" v="0"/>
          <ac:spMkLst>
            <pc:docMk/>
            <pc:sldMk cId="3525682849" sldId="281"/>
            <ac:spMk id="18" creationId="{00000000-0000-0000-0000-000000000000}"/>
          </ac:spMkLst>
        </pc:spChg>
        <pc:spChg chg="mod">
          <ac:chgData name="Vipin B" userId="674531c2-723f-4384-a289-7f4088e0cff3" providerId="ADAL" clId="{40152831-B650-EC43-9E74-58CDD1B917D2}" dt="2021-03-11T09:25:21.248" v="0"/>
          <ac:spMkLst>
            <pc:docMk/>
            <pc:sldMk cId="3525682849" sldId="281"/>
            <ac:spMk id="35" creationId="{00000000-0000-0000-0000-000000000000}"/>
          </ac:spMkLst>
        </pc:spChg>
        <pc:spChg chg="mod">
          <ac:chgData name="Vipin B" userId="674531c2-723f-4384-a289-7f4088e0cff3" providerId="ADAL" clId="{40152831-B650-EC43-9E74-58CDD1B917D2}" dt="2021-03-11T09:25:21.248" v="0"/>
          <ac:spMkLst>
            <pc:docMk/>
            <pc:sldMk cId="3525682849" sldId="281"/>
            <ac:spMk id="36" creationId="{00000000-0000-0000-0000-000000000000}"/>
          </ac:spMkLst>
        </pc:spChg>
        <pc:grpChg chg="mod">
          <ac:chgData name="Vipin B" userId="674531c2-723f-4384-a289-7f4088e0cff3" providerId="ADAL" clId="{40152831-B650-EC43-9E74-58CDD1B917D2}" dt="2021-03-11T09:25:21.248" v="0"/>
          <ac:grpSpMkLst>
            <pc:docMk/>
            <pc:sldMk cId="3525682849" sldId="281"/>
            <ac:grpSpMk id="5"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6"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7"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8"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16"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25"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26" creationId="{00000000-0000-0000-0000-000000000000}"/>
          </ac:grpSpMkLst>
        </pc:grpChg>
        <pc:grpChg chg="mod">
          <ac:chgData name="Vipin B" userId="674531c2-723f-4384-a289-7f4088e0cff3" providerId="ADAL" clId="{40152831-B650-EC43-9E74-58CDD1B917D2}" dt="2021-03-11T09:25:21.248" v="0"/>
          <ac:grpSpMkLst>
            <pc:docMk/>
            <pc:sldMk cId="3525682849" sldId="281"/>
            <ac:grpSpMk id="27" creationId="{00000000-0000-0000-0000-000000000000}"/>
          </ac:grpSpMkLst>
        </pc:grpChg>
        <pc:cxnChg chg="mod">
          <ac:chgData name="Vipin B" userId="674531c2-723f-4384-a289-7f4088e0cff3" providerId="ADAL" clId="{40152831-B650-EC43-9E74-58CDD1B917D2}" dt="2021-03-11T09:25:21.248" v="0"/>
          <ac:cxnSpMkLst>
            <pc:docMk/>
            <pc:sldMk cId="3525682849" sldId="281"/>
            <ac:cxnSpMk id="9"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12"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19"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0"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1"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2"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3"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4"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8"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29"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0"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1"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2"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3"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4"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7"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8" creationId="{00000000-0000-0000-0000-000000000000}"/>
          </ac:cxnSpMkLst>
        </pc:cxnChg>
        <pc:cxnChg chg="mod">
          <ac:chgData name="Vipin B" userId="674531c2-723f-4384-a289-7f4088e0cff3" providerId="ADAL" clId="{40152831-B650-EC43-9E74-58CDD1B917D2}" dt="2021-03-11T09:25:21.248" v="0"/>
          <ac:cxnSpMkLst>
            <pc:docMk/>
            <pc:sldMk cId="3525682849" sldId="281"/>
            <ac:cxnSpMk id="39" creationId="{00000000-0000-0000-0000-000000000000}"/>
          </ac:cxnSpMkLst>
        </pc:cxnChg>
      </pc:sldChg>
      <pc:sldChg chg="modSp">
        <pc:chgData name="Vipin B" userId="674531c2-723f-4384-a289-7f4088e0cff3" providerId="ADAL" clId="{40152831-B650-EC43-9E74-58CDD1B917D2}" dt="2021-03-11T09:25:21.248" v="0"/>
        <pc:sldMkLst>
          <pc:docMk/>
          <pc:sldMk cId="79191093" sldId="282"/>
        </pc:sldMkLst>
        <pc:spChg chg="mod">
          <ac:chgData name="Vipin B" userId="674531c2-723f-4384-a289-7f4088e0cff3" providerId="ADAL" clId="{40152831-B650-EC43-9E74-58CDD1B917D2}" dt="2021-03-11T09:25:21.248" v="0"/>
          <ac:spMkLst>
            <pc:docMk/>
            <pc:sldMk cId="79191093" sldId="282"/>
            <ac:spMk id="2" creationId="{00000000-0000-0000-0000-000000000000}"/>
          </ac:spMkLst>
        </pc:spChg>
        <pc:spChg chg="mod">
          <ac:chgData name="Vipin B" userId="674531c2-723f-4384-a289-7f4088e0cff3" providerId="ADAL" clId="{40152831-B650-EC43-9E74-58CDD1B917D2}" dt="2021-03-11T09:25:21.248" v="0"/>
          <ac:spMkLst>
            <pc:docMk/>
            <pc:sldMk cId="79191093" sldId="282"/>
            <ac:spMk id="4" creationId="{00000000-0000-0000-0000-000000000000}"/>
          </ac:spMkLst>
        </pc:spChg>
      </pc:sldChg>
      <pc:sldChg chg="modSp">
        <pc:chgData name="Vipin B" userId="674531c2-723f-4384-a289-7f4088e0cff3" providerId="ADAL" clId="{40152831-B650-EC43-9E74-58CDD1B917D2}" dt="2021-03-11T09:25:21.248" v="0"/>
        <pc:sldMkLst>
          <pc:docMk/>
          <pc:sldMk cId="1791038445" sldId="284"/>
        </pc:sldMkLst>
        <pc:spChg chg="mod">
          <ac:chgData name="Vipin B" userId="674531c2-723f-4384-a289-7f4088e0cff3" providerId="ADAL" clId="{40152831-B650-EC43-9E74-58CDD1B917D2}" dt="2021-03-11T09:25:21.248" v="0"/>
          <ac:spMkLst>
            <pc:docMk/>
            <pc:sldMk cId="1791038445" sldId="284"/>
            <ac:spMk id="2" creationId="{00000000-0000-0000-0000-000000000000}"/>
          </ac:spMkLst>
        </pc:spChg>
        <pc:spChg chg="mod">
          <ac:chgData name="Vipin B" userId="674531c2-723f-4384-a289-7f4088e0cff3" providerId="ADAL" clId="{40152831-B650-EC43-9E74-58CDD1B917D2}" dt="2021-03-11T09:25:21.248" v="0"/>
          <ac:spMkLst>
            <pc:docMk/>
            <pc:sldMk cId="1791038445" sldId="284"/>
            <ac:spMk id="3" creationId="{00000000-0000-0000-0000-000000000000}"/>
          </ac:spMkLst>
        </pc:spChg>
      </pc:sldChg>
      <pc:sldChg chg="modSp">
        <pc:chgData name="Vipin B" userId="674531c2-723f-4384-a289-7f4088e0cff3" providerId="ADAL" clId="{40152831-B650-EC43-9E74-58CDD1B917D2}" dt="2021-03-11T09:25:21.248" v="0"/>
        <pc:sldMkLst>
          <pc:docMk/>
          <pc:sldMk cId="2843723745" sldId="286"/>
        </pc:sldMkLst>
        <pc:spChg chg="mod">
          <ac:chgData name="Vipin B" userId="674531c2-723f-4384-a289-7f4088e0cff3" providerId="ADAL" clId="{40152831-B650-EC43-9E74-58CDD1B917D2}" dt="2021-03-11T09:25:21.248" v="0"/>
          <ac:spMkLst>
            <pc:docMk/>
            <pc:sldMk cId="2843723745" sldId="286"/>
            <ac:spMk id="3" creationId="{00000000-0000-0000-0000-000000000000}"/>
          </ac:spMkLst>
        </pc:spChg>
      </pc:sldChg>
      <pc:sldChg chg="modSp">
        <pc:chgData name="Vipin B" userId="674531c2-723f-4384-a289-7f4088e0cff3" providerId="ADAL" clId="{40152831-B650-EC43-9E74-58CDD1B917D2}" dt="2021-03-11T09:25:21.248" v="0"/>
        <pc:sldMkLst>
          <pc:docMk/>
          <pc:sldMk cId="2078198173" sldId="287"/>
        </pc:sldMkLst>
        <pc:spChg chg="mod">
          <ac:chgData name="Vipin B" userId="674531c2-723f-4384-a289-7f4088e0cff3" providerId="ADAL" clId="{40152831-B650-EC43-9E74-58CDD1B917D2}" dt="2021-03-11T09:25:21.248" v="0"/>
          <ac:spMkLst>
            <pc:docMk/>
            <pc:sldMk cId="2078198173" sldId="287"/>
            <ac:spMk id="4" creationId="{00000000-0000-0000-0000-000000000000}"/>
          </ac:spMkLst>
        </pc:spChg>
        <pc:spChg chg="mod">
          <ac:chgData name="Vipin B" userId="674531c2-723f-4384-a289-7f4088e0cff3" providerId="ADAL" clId="{40152831-B650-EC43-9E74-58CDD1B917D2}" dt="2021-03-11T09:25:21.248" v="0"/>
          <ac:spMkLst>
            <pc:docMk/>
            <pc:sldMk cId="2078198173" sldId="287"/>
            <ac:spMk id="19" creationId="{00000000-0000-0000-0000-000000000000}"/>
          </ac:spMkLst>
        </pc:spChg>
        <pc:spChg chg="mod">
          <ac:chgData name="Vipin B" userId="674531c2-723f-4384-a289-7f4088e0cff3" providerId="ADAL" clId="{40152831-B650-EC43-9E74-58CDD1B917D2}" dt="2021-03-11T09:25:21.248" v="0"/>
          <ac:spMkLst>
            <pc:docMk/>
            <pc:sldMk cId="2078198173" sldId="287"/>
            <ac:spMk id="34" creationId="{00000000-0000-0000-0000-000000000000}"/>
          </ac:spMkLst>
        </pc:spChg>
        <pc:spChg chg="mod">
          <ac:chgData name="Vipin B" userId="674531c2-723f-4384-a289-7f4088e0cff3" providerId="ADAL" clId="{40152831-B650-EC43-9E74-58CDD1B917D2}" dt="2021-03-11T09:25:21.248" v="0"/>
          <ac:spMkLst>
            <pc:docMk/>
            <pc:sldMk cId="2078198173" sldId="287"/>
            <ac:spMk id="35" creationId="{00000000-0000-0000-0000-000000000000}"/>
          </ac:spMkLst>
        </pc:spChg>
        <pc:spChg chg="mod">
          <ac:chgData name="Vipin B" userId="674531c2-723f-4384-a289-7f4088e0cff3" providerId="ADAL" clId="{40152831-B650-EC43-9E74-58CDD1B917D2}" dt="2021-03-11T09:25:21.248" v="0"/>
          <ac:spMkLst>
            <pc:docMk/>
            <pc:sldMk cId="2078198173" sldId="287"/>
            <ac:spMk id="36" creationId="{00000000-0000-0000-0000-000000000000}"/>
          </ac:spMkLst>
        </pc:spChg>
        <pc:spChg chg="mod">
          <ac:chgData name="Vipin B" userId="674531c2-723f-4384-a289-7f4088e0cff3" providerId="ADAL" clId="{40152831-B650-EC43-9E74-58CDD1B917D2}" dt="2021-03-11T09:25:21.248" v="0"/>
          <ac:spMkLst>
            <pc:docMk/>
            <pc:sldMk cId="2078198173" sldId="287"/>
            <ac:spMk id="37" creationId="{00000000-0000-0000-0000-000000000000}"/>
          </ac:spMkLst>
        </pc:spChg>
        <pc:spChg chg="mod">
          <ac:chgData name="Vipin B" userId="674531c2-723f-4384-a289-7f4088e0cff3" providerId="ADAL" clId="{40152831-B650-EC43-9E74-58CDD1B917D2}" dt="2021-03-11T09:25:21.248" v="0"/>
          <ac:spMkLst>
            <pc:docMk/>
            <pc:sldMk cId="2078198173" sldId="287"/>
            <ac:spMk id="38" creationId="{00000000-0000-0000-0000-000000000000}"/>
          </ac:spMkLst>
        </pc:spChg>
        <pc:spChg chg="mod">
          <ac:chgData name="Vipin B" userId="674531c2-723f-4384-a289-7f4088e0cff3" providerId="ADAL" clId="{40152831-B650-EC43-9E74-58CDD1B917D2}" dt="2021-03-11T09:25:21.248" v="0"/>
          <ac:spMkLst>
            <pc:docMk/>
            <pc:sldMk cId="2078198173" sldId="287"/>
            <ac:spMk id="39" creationId="{00000000-0000-0000-0000-000000000000}"/>
          </ac:spMkLst>
        </pc:spChg>
        <pc:spChg chg="mod">
          <ac:chgData name="Vipin B" userId="674531c2-723f-4384-a289-7f4088e0cff3" providerId="ADAL" clId="{40152831-B650-EC43-9E74-58CDD1B917D2}" dt="2021-03-11T09:25:21.248" v="0"/>
          <ac:spMkLst>
            <pc:docMk/>
            <pc:sldMk cId="2078198173" sldId="287"/>
            <ac:spMk id="41" creationId="{00000000-0000-0000-0000-000000000000}"/>
          </ac:spMkLst>
        </pc:spChg>
        <pc:spChg chg="mod">
          <ac:chgData name="Vipin B" userId="674531c2-723f-4384-a289-7f4088e0cff3" providerId="ADAL" clId="{40152831-B650-EC43-9E74-58CDD1B917D2}" dt="2021-03-11T09:25:21.248" v="0"/>
          <ac:spMkLst>
            <pc:docMk/>
            <pc:sldMk cId="2078198173" sldId="287"/>
            <ac:spMk id="42" creationId="{00000000-0000-0000-0000-000000000000}"/>
          </ac:spMkLst>
        </pc:spChg>
        <pc:spChg chg="mod">
          <ac:chgData name="Vipin B" userId="674531c2-723f-4384-a289-7f4088e0cff3" providerId="ADAL" clId="{40152831-B650-EC43-9E74-58CDD1B917D2}" dt="2021-03-11T09:25:21.248" v="0"/>
          <ac:spMkLst>
            <pc:docMk/>
            <pc:sldMk cId="2078198173" sldId="287"/>
            <ac:spMk id="43" creationId="{00000000-0000-0000-0000-000000000000}"/>
          </ac:spMkLst>
        </pc:spChg>
        <pc:grpChg chg="mod">
          <ac:chgData name="Vipin B" userId="674531c2-723f-4384-a289-7f4088e0cff3" providerId="ADAL" clId="{40152831-B650-EC43-9E74-58CDD1B917D2}" dt="2021-03-11T09:25:21.248" v="0"/>
          <ac:grpSpMkLst>
            <pc:docMk/>
            <pc:sldMk cId="2078198173" sldId="287"/>
            <ac:grpSpMk id="40" creationId="{00000000-0000-0000-0000-000000000000}"/>
          </ac:grpSpMkLst>
        </pc:grpChg>
        <pc:cxnChg chg="mod">
          <ac:chgData name="Vipin B" userId="674531c2-723f-4384-a289-7f4088e0cff3" providerId="ADAL" clId="{40152831-B650-EC43-9E74-58CDD1B917D2}" dt="2021-03-11T09:25:21.248" v="0"/>
          <ac:cxnSpMkLst>
            <pc:docMk/>
            <pc:sldMk cId="2078198173" sldId="287"/>
            <ac:cxnSpMk id="3" creationId="{00000000-0000-0000-0000-000000000000}"/>
          </ac:cxnSpMkLst>
        </pc:cxnChg>
        <pc:cxnChg chg="mod">
          <ac:chgData name="Vipin B" userId="674531c2-723f-4384-a289-7f4088e0cff3" providerId="ADAL" clId="{40152831-B650-EC43-9E74-58CDD1B917D2}" dt="2021-03-11T09:25:21.248" v="0"/>
          <ac:cxnSpMkLst>
            <pc:docMk/>
            <pc:sldMk cId="2078198173" sldId="287"/>
            <ac:cxnSpMk id="6" creationId="{00000000-0000-0000-0000-000000000000}"/>
          </ac:cxnSpMkLst>
        </pc:cxnChg>
        <pc:cxnChg chg="mod">
          <ac:chgData name="Vipin B" userId="674531c2-723f-4384-a289-7f4088e0cff3" providerId="ADAL" clId="{40152831-B650-EC43-9E74-58CDD1B917D2}" dt="2021-03-11T09:25:21.248" v="0"/>
          <ac:cxnSpMkLst>
            <pc:docMk/>
            <pc:sldMk cId="2078198173" sldId="287"/>
            <ac:cxnSpMk id="11" creationId="{00000000-0000-0000-0000-000000000000}"/>
          </ac:cxnSpMkLst>
        </pc:cxnChg>
        <pc:cxnChg chg="mod">
          <ac:chgData name="Vipin B" userId="674531c2-723f-4384-a289-7f4088e0cff3" providerId="ADAL" clId="{40152831-B650-EC43-9E74-58CDD1B917D2}" dt="2021-03-11T09:25:21.248" v="0"/>
          <ac:cxnSpMkLst>
            <pc:docMk/>
            <pc:sldMk cId="2078198173" sldId="287"/>
            <ac:cxnSpMk id="14" creationId="{00000000-0000-0000-0000-000000000000}"/>
          </ac:cxnSpMkLst>
        </pc:cxnChg>
        <pc:cxnChg chg="mod">
          <ac:chgData name="Vipin B" userId="674531c2-723f-4384-a289-7f4088e0cff3" providerId="ADAL" clId="{40152831-B650-EC43-9E74-58CDD1B917D2}" dt="2021-03-11T09:25:21.248" v="0"/>
          <ac:cxnSpMkLst>
            <pc:docMk/>
            <pc:sldMk cId="2078198173" sldId="287"/>
            <ac:cxnSpMk id="30" creationId="{00000000-0000-0000-0000-000000000000}"/>
          </ac:cxnSpMkLst>
        </pc:cxnChg>
        <pc:cxnChg chg="mod">
          <ac:chgData name="Vipin B" userId="674531c2-723f-4384-a289-7f4088e0cff3" providerId="ADAL" clId="{40152831-B650-EC43-9E74-58CDD1B917D2}" dt="2021-03-11T09:25:21.248" v="0"/>
          <ac:cxnSpMkLst>
            <pc:docMk/>
            <pc:sldMk cId="2078198173" sldId="287"/>
            <ac:cxnSpMk id="33" creationId="{00000000-0000-0000-0000-000000000000}"/>
          </ac:cxnSpMkLst>
        </pc:cxnChg>
      </pc:sldChg>
      <pc:sldChg chg="modSp">
        <pc:chgData name="Vipin B" userId="674531c2-723f-4384-a289-7f4088e0cff3" providerId="ADAL" clId="{40152831-B650-EC43-9E74-58CDD1B917D2}" dt="2021-03-11T09:25:21.248" v="0"/>
        <pc:sldMkLst>
          <pc:docMk/>
          <pc:sldMk cId="3446920085" sldId="288"/>
        </pc:sldMkLst>
        <pc:spChg chg="mod">
          <ac:chgData name="Vipin B" userId="674531c2-723f-4384-a289-7f4088e0cff3" providerId="ADAL" clId="{40152831-B650-EC43-9E74-58CDD1B917D2}" dt="2021-03-11T09:25:21.248" v="0"/>
          <ac:spMkLst>
            <pc:docMk/>
            <pc:sldMk cId="3446920085" sldId="288"/>
            <ac:spMk id="3" creationId="{00000000-0000-0000-0000-000000000000}"/>
          </ac:spMkLst>
        </pc:spChg>
      </pc:sldChg>
      <pc:sldChg chg="modSp">
        <pc:chgData name="Vipin B" userId="674531c2-723f-4384-a289-7f4088e0cff3" providerId="ADAL" clId="{40152831-B650-EC43-9E74-58CDD1B917D2}" dt="2021-03-11T09:25:21.248" v="0"/>
        <pc:sldMkLst>
          <pc:docMk/>
          <pc:sldMk cId="1102681875" sldId="294"/>
        </pc:sldMkLst>
        <pc:spChg chg="mod">
          <ac:chgData name="Vipin B" userId="674531c2-723f-4384-a289-7f4088e0cff3" providerId="ADAL" clId="{40152831-B650-EC43-9E74-58CDD1B917D2}" dt="2021-03-11T09:25:21.248" v="0"/>
          <ac:spMkLst>
            <pc:docMk/>
            <pc:sldMk cId="1102681875" sldId="294"/>
            <ac:spMk id="2" creationId="{00000000-0000-0000-0000-000000000000}"/>
          </ac:spMkLst>
        </pc:spChg>
        <pc:spChg chg="mod">
          <ac:chgData name="Vipin B" userId="674531c2-723f-4384-a289-7f4088e0cff3" providerId="ADAL" clId="{40152831-B650-EC43-9E74-58CDD1B917D2}" dt="2021-03-11T09:25:21.248" v="0"/>
          <ac:spMkLst>
            <pc:docMk/>
            <pc:sldMk cId="1102681875" sldId="294"/>
            <ac:spMk id="3" creationId="{00000000-0000-0000-0000-000000000000}"/>
          </ac:spMkLst>
        </pc:spChg>
        <pc:spChg chg="mod">
          <ac:chgData name="Vipin B" userId="674531c2-723f-4384-a289-7f4088e0cff3" providerId="ADAL" clId="{40152831-B650-EC43-9E74-58CDD1B917D2}" dt="2021-03-11T09:25:21.248" v="0"/>
          <ac:spMkLst>
            <pc:docMk/>
            <pc:sldMk cId="1102681875" sldId="294"/>
            <ac:spMk id="18" creationId="{00000000-0000-0000-0000-000000000000}"/>
          </ac:spMkLst>
        </pc:spChg>
        <pc:spChg chg="mod">
          <ac:chgData name="Vipin B" userId="674531c2-723f-4384-a289-7f4088e0cff3" providerId="ADAL" clId="{40152831-B650-EC43-9E74-58CDD1B917D2}" dt="2021-03-11T09:25:21.248" v="0"/>
          <ac:spMkLst>
            <pc:docMk/>
            <pc:sldMk cId="1102681875" sldId="294"/>
            <ac:spMk id="19" creationId="{00000000-0000-0000-0000-000000000000}"/>
          </ac:spMkLst>
        </pc:spChg>
        <pc:spChg chg="mod">
          <ac:chgData name="Vipin B" userId="674531c2-723f-4384-a289-7f4088e0cff3" providerId="ADAL" clId="{40152831-B650-EC43-9E74-58CDD1B917D2}" dt="2021-03-11T09:25:21.248" v="0"/>
          <ac:spMkLst>
            <pc:docMk/>
            <pc:sldMk cId="1102681875" sldId="294"/>
            <ac:spMk id="21" creationId="{00000000-0000-0000-0000-000000000000}"/>
          </ac:spMkLst>
        </pc:spChg>
        <pc:spChg chg="mod">
          <ac:chgData name="Vipin B" userId="674531c2-723f-4384-a289-7f4088e0cff3" providerId="ADAL" clId="{40152831-B650-EC43-9E74-58CDD1B917D2}" dt="2021-03-11T09:25:21.248" v="0"/>
          <ac:spMkLst>
            <pc:docMk/>
            <pc:sldMk cId="1102681875" sldId="294"/>
            <ac:spMk id="22" creationId="{00000000-0000-0000-0000-000000000000}"/>
          </ac:spMkLst>
        </pc:spChg>
        <pc:spChg chg="mod">
          <ac:chgData name="Vipin B" userId="674531c2-723f-4384-a289-7f4088e0cff3" providerId="ADAL" clId="{40152831-B650-EC43-9E74-58CDD1B917D2}" dt="2021-03-11T09:25:21.248" v="0"/>
          <ac:spMkLst>
            <pc:docMk/>
            <pc:sldMk cId="1102681875" sldId="294"/>
            <ac:spMk id="30" creationId="{00000000-0000-0000-0000-000000000000}"/>
          </ac:spMkLst>
        </pc:spChg>
        <pc:spChg chg="mod">
          <ac:chgData name="Vipin B" userId="674531c2-723f-4384-a289-7f4088e0cff3" providerId="ADAL" clId="{40152831-B650-EC43-9E74-58CDD1B917D2}" dt="2021-03-11T09:25:21.248" v="0"/>
          <ac:spMkLst>
            <pc:docMk/>
            <pc:sldMk cId="1102681875" sldId="294"/>
            <ac:spMk id="35" creationId="{00000000-0000-0000-0000-000000000000}"/>
          </ac:spMkLst>
        </pc:spChg>
        <pc:spChg chg="mod">
          <ac:chgData name="Vipin B" userId="674531c2-723f-4384-a289-7f4088e0cff3" providerId="ADAL" clId="{40152831-B650-EC43-9E74-58CDD1B917D2}" dt="2021-03-11T09:25:21.248" v="0"/>
          <ac:spMkLst>
            <pc:docMk/>
            <pc:sldMk cId="1102681875" sldId="294"/>
            <ac:spMk id="37" creationId="{00000000-0000-0000-0000-000000000000}"/>
          </ac:spMkLst>
        </pc:spChg>
        <pc:spChg chg="mod">
          <ac:chgData name="Vipin B" userId="674531c2-723f-4384-a289-7f4088e0cff3" providerId="ADAL" clId="{40152831-B650-EC43-9E74-58CDD1B917D2}" dt="2021-03-11T09:25:21.248" v="0"/>
          <ac:spMkLst>
            <pc:docMk/>
            <pc:sldMk cId="1102681875" sldId="294"/>
            <ac:spMk id="38" creationId="{00000000-0000-0000-0000-000000000000}"/>
          </ac:spMkLst>
        </pc:spChg>
        <pc:spChg chg="mod">
          <ac:chgData name="Vipin B" userId="674531c2-723f-4384-a289-7f4088e0cff3" providerId="ADAL" clId="{40152831-B650-EC43-9E74-58CDD1B917D2}" dt="2021-03-11T09:25:21.248" v="0"/>
          <ac:spMkLst>
            <pc:docMk/>
            <pc:sldMk cId="1102681875" sldId="294"/>
            <ac:spMk id="39" creationId="{00000000-0000-0000-0000-000000000000}"/>
          </ac:spMkLst>
        </pc:spChg>
        <pc:grpChg chg="mod">
          <ac:chgData name="Vipin B" userId="674531c2-723f-4384-a289-7f4088e0cff3" providerId="ADAL" clId="{40152831-B650-EC43-9E74-58CDD1B917D2}" dt="2021-03-11T09:25:21.248" v="0"/>
          <ac:grpSpMkLst>
            <pc:docMk/>
            <pc:sldMk cId="1102681875" sldId="294"/>
            <ac:grpSpMk id="4" creationId="{00000000-0000-0000-0000-000000000000}"/>
          </ac:grpSpMkLst>
        </pc:grpChg>
        <pc:grpChg chg="mod">
          <ac:chgData name="Vipin B" userId="674531c2-723f-4384-a289-7f4088e0cff3" providerId="ADAL" clId="{40152831-B650-EC43-9E74-58CDD1B917D2}" dt="2021-03-11T09:25:21.248" v="0"/>
          <ac:grpSpMkLst>
            <pc:docMk/>
            <pc:sldMk cId="1102681875" sldId="294"/>
            <ac:grpSpMk id="7" creationId="{00000000-0000-0000-0000-000000000000}"/>
          </ac:grpSpMkLst>
        </pc:grpChg>
        <pc:grpChg chg="mod">
          <ac:chgData name="Vipin B" userId="674531c2-723f-4384-a289-7f4088e0cff3" providerId="ADAL" clId="{40152831-B650-EC43-9E74-58CDD1B917D2}" dt="2021-03-11T09:25:21.248" v="0"/>
          <ac:grpSpMkLst>
            <pc:docMk/>
            <pc:sldMk cId="1102681875" sldId="294"/>
            <ac:grpSpMk id="8" creationId="{00000000-0000-0000-0000-000000000000}"/>
          </ac:grpSpMkLst>
        </pc:grpChg>
        <pc:grpChg chg="mod">
          <ac:chgData name="Vipin B" userId="674531c2-723f-4384-a289-7f4088e0cff3" providerId="ADAL" clId="{40152831-B650-EC43-9E74-58CDD1B917D2}" dt="2021-03-11T09:25:21.248" v="0"/>
          <ac:grpSpMkLst>
            <pc:docMk/>
            <pc:sldMk cId="1102681875" sldId="294"/>
            <ac:grpSpMk id="9" creationId="{00000000-0000-0000-0000-000000000000}"/>
          </ac:grpSpMkLst>
        </pc:grpChg>
        <pc:cxnChg chg="mod">
          <ac:chgData name="Vipin B" userId="674531c2-723f-4384-a289-7f4088e0cff3" providerId="ADAL" clId="{40152831-B650-EC43-9E74-58CDD1B917D2}" dt="2021-03-11T09:25:21.248" v="0"/>
          <ac:cxnSpMkLst>
            <pc:docMk/>
            <pc:sldMk cId="1102681875" sldId="294"/>
            <ac:cxnSpMk id="5"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6"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0"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1"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2"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3"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4"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5"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16"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23"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24"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26"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27"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28"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29" creationId="{00000000-0000-0000-0000-000000000000}"/>
          </ac:cxnSpMkLst>
        </pc:cxnChg>
        <pc:cxnChg chg="mod">
          <ac:chgData name="Vipin B" userId="674531c2-723f-4384-a289-7f4088e0cff3" providerId="ADAL" clId="{40152831-B650-EC43-9E74-58CDD1B917D2}" dt="2021-03-11T09:25:21.248" v="0"/>
          <ac:cxnSpMkLst>
            <pc:docMk/>
            <pc:sldMk cId="1102681875" sldId="294"/>
            <ac:cxnSpMk id="36" creationId="{00000000-0000-0000-0000-000000000000}"/>
          </ac:cxnSpMkLst>
        </pc:cxnChg>
      </pc:sldChg>
      <pc:sldChg chg="modSp">
        <pc:chgData name="Vipin B" userId="674531c2-723f-4384-a289-7f4088e0cff3" providerId="ADAL" clId="{40152831-B650-EC43-9E74-58CDD1B917D2}" dt="2021-03-11T09:25:21.248" v="0"/>
        <pc:sldMkLst>
          <pc:docMk/>
          <pc:sldMk cId="3192174495" sldId="295"/>
        </pc:sldMkLst>
        <pc:spChg chg="mod">
          <ac:chgData name="Vipin B" userId="674531c2-723f-4384-a289-7f4088e0cff3" providerId="ADAL" clId="{40152831-B650-EC43-9E74-58CDD1B917D2}" dt="2021-03-11T09:25:21.248" v="0"/>
          <ac:spMkLst>
            <pc:docMk/>
            <pc:sldMk cId="3192174495" sldId="295"/>
            <ac:spMk id="17" creationId="{00000000-0000-0000-0000-000000000000}"/>
          </ac:spMkLst>
        </pc:spChg>
        <pc:spChg chg="mod">
          <ac:chgData name="Vipin B" userId="674531c2-723f-4384-a289-7f4088e0cff3" providerId="ADAL" clId="{40152831-B650-EC43-9E74-58CDD1B917D2}" dt="2021-03-11T09:25:21.248" v="0"/>
          <ac:spMkLst>
            <pc:docMk/>
            <pc:sldMk cId="3192174495" sldId="295"/>
            <ac:spMk id="18" creationId="{00000000-0000-0000-0000-000000000000}"/>
          </ac:spMkLst>
        </pc:spChg>
        <pc:spChg chg="mod">
          <ac:chgData name="Vipin B" userId="674531c2-723f-4384-a289-7f4088e0cff3" providerId="ADAL" clId="{40152831-B650-EC43-9E74-58CDD1B917D2}" dt="2021-03-11T09:25:21.248" v="0"/>
          <ac:spMkLst>
            <pc:docMk/>
            <pc:sldMk cId="3192174495" sldId="295"/>
            <ac:spMk id="21" creationId="{00000000-0000-0000-0000-000000000000}"/>
          </ac:spMkLst>
        </pc:spChg>
        <pc:spChg chg="mod">
          <ac:chgData name="Vipin B" userId="674531c2-723f-4384-a289-7f4088e0cff3" providerId="ADAL" clId="{40152831-B650-EC43-9E74-58CDD1B917D2}" dt="2021-03-11T09:25:21.248" v="0"/>
          <ac:spMkLst>
            <pc:docMk/>
            <pc:sldMk cId="3192174495" sldId="295"/>
            <ac:spMk id="22" creationId="{00000000-0000-0000-0000-000000000000}"/>
          </ac:spMkLst>
        </pc:spChg>
        <pc:spChg chg="mod">
          <ac:chgData name="Vipin B" userId="674531c2-723f-4384-a289-7f4088e0cff3" providerId="ADAL" clId="{40152831-B650-EC43-9E74-58CDD1B917D2}" dt="2021-03-11T09:25:21.248" v="0"/>
          <ac:spMkLst>
            <pc:docMk/>
            <pc:sldMk cId="3192174495" sldId="295"/>
            <ac:spMk id="31" creationId="{00000000-0000-0000-0000-000000000000}"/>
          </ac:spMkLst>
        </pc:spChg>
        <pc:spChg chg="mod">
          <ac:chgData name="Vipin B" userId="674531c2-723f-4384-a289-7f4088e0cff3" providerId="ADAL" clId="{40152831-B650-EC43-9E74-58CDD1B917D2}" dt="2021-03-11T09:25:21.248" v="0"/>
          <ac:spMkLst>
            <pc:docMk/>
            <pc:sldMk cId="3192174495" sldId="295"/>
            <ac:spMk id="34" creationId="{00000000-0000-0000-0000-000000000000}"/>
          </ac:spMkLst>
        </pc:spChg>
        <pc:grpChg chg="mod">
          <ac:chgData name="Vipin B" userId="674531c2-723f-4384-a289-7f4088e0cff3" providerId="ADAL" clId="{40152831-B650-EC43-9E74-58CDD1B917D2}" dt="2021-03-11T09:25:21.248" v="0"/>
          <ac:grpSpMkLst>
            <pc:docMk/>
            <pc:sldMk cId="3192174495" sldId="295"/>
            <ac:grpSpMk id="4" creationId="{00000000-0000-0000-0000-000000000000}"/>
          </ac:grpSpMkLst>
        </pc:grpChg>
        <pc:grpChg chg="mod">
          <ac:chgData name="Vipin B" userId="674531c2-723f-4384-a289-7f4088e0cff3" providerId="ADAL" clId="{40152831-B650-EC43-9E74-58CDD1B917D2}" dt="2021-03-11T09:25:21.248" v="0"/>
          <ac:grpSpMkLst>
            <pc:docMk/>
            <pc:sldMk cId="3192174495" sldId="295"/>
            <ac:grpSpMk id="7" creationId="{00000000-0000-0000-0000-000000000000}"/>
          </ac:grpSpMkLst>
        </pc:grpChg>
        <pc:grpChg chg="mod">
          <ac:chgData name="Vipin B" userId="674531c2-723f-4384-a289-7f4088e0cff3" providerId="ADAL" clId="{40152831-B650-EC43-9E74-58CDD1B917D2}" dt="2021-03-11T09:25:21.248" v="0"/>
          <ac:grpSpMkLst>
            <pc:docMk/>
            <pc:sldMk cId="3192174495" sldId="295"/>
            <ac:grpSpMk id="8" creationId="{00000000-0000-0000-0000-000000000000}"/>
          </ac:grpSpMkLst>
        </pc:grpChg>
        <pc:grpChg chg="mod">
          <ac:chgData name="Vipin B" userId="674531c2-723f-4384-a289-7f4088e0cff3" providerId="ADAL" clId="{40152831-B650-EC43-9E74-58CDD1B917D2}" dt="2021-03-11T09:25:21.248" v="0"/>
          <ac:grpSpMkLst>
            <pc:docMk/>
            <pc:sldMk cId="3192174495" sldId="295"/>
            <ac:grpSpMk id="9" creationId="{00000000-0000-0000-0000-000000000000}"/>
          </ac:grpSpMkLst>
        </pc:grpChg>
        <pc:grpChg chg="mod">
          <ac:chgData name="Vipin B" userId="674531c2-723f-4384-a289-7f4088e0cff3" providerId="ADAL" clId="{40152831-B650-EC43-9E74-58CDD1B917D2}" dt="2021-03-11T09:25:21.248" v="0"/>
          <ac:grpSpMkLst>
            <pc:docMk/>
            <pc:sldMk cId="3192174495" sldId="295"/>
            <ac:grpSpMk id="19" creationId="{00000000-0000-0000-0000-000000000000}"/>
          </ac:grpSpMkLst>
        </pc:grpChg>
        <pc:cxnChg chg="mod">
          <ac:chgData name="Vipin B" userId="674531c2-723f-4384-a289-7f4088e0cff3" providerId="ADAL" clId="{40152831-B650-EC43-9E74-58CDD1B917D2}" dt="2021-03-11T09:25:21.248" v="0"/>
          <ac:cxnSpMkLst>
            <pc:docMk/>
            <pc:sldMk cId="3192174495" sldId="295"/>
            <ac:cxnSpMk id="5"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6"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0"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1"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2"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3"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4"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5"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16"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0"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3"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4"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5"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6"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7"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29" creationId="{00000000-0000-0000-0000-000000000000}"/>
          </ac:cxnSpMkLst>
        </pc:cxnChg>
        <pc:cxnChg chg="mod">
          <ac:chgData name="Vipin B" userId="674531c2-723f-4384-a289-7f4088e0cff3" providerId="ADAL" clId="{40152831-B650-EC43-9E74-58CDD1B917D2}" dt="2021-03-11T09:25:21.248" v="0"/>
          <ac:cxnSpMkLst>
            <pc:docMk/>
            <pc:sldMk cId="3192174495" sldId="295"/>
            <ac:cxnSpMk id="30" creationId="{00000000-0000-0000-0000-000000000000}"/>
          </ac:cxnSpMkLst>
        </pc:cxnChg>
      </pc:sldChg>
      <pc:sldChg chg="modSp">
        <pc:chgData name="Vipin B" userId="674531c2-723f-4384-a289-7f4088e0cff3" providerId="ADAL" clId="{40152831-B650-EC43-9E74-58CDD1B917D2}" dt="2021-03-11T09:25:21.248" v="0"/>
        <pc:sldMkLst>
          <pc:docMk/>
          <pc:sldMk cId="417336820" sldId="296"/>
        </pc:sldMkLst>
        <pc:spChg chg="mod">
          <ac:chgData name="Vipin B" userId="674531c2-723f-4384-a289-7f4088e0cff3" providerId="ADAL" clId="{40152831-B650-EC43-9E74-58CDD1B917D2}" dt="2021-03-11T09:25:21.248" v="0"/>
          <ac:spMkLst>
            <pc:docMk/>
            <pc:sldMk cId="417336820" sldId="296"/>
            <ac:spMk id="6" creationId="{00000000-0000-0000-0000-000000000000}"/>
          </ac:spMkLst>
        </pc:spChg>
        <pc:graphicFrameChg chg="mod">
          <ac:chgData name="Vipin B" userId="674531c2-723f-4384-a289-7f4088e0cff3" providerId="ADAL" clId="{40152831-B650-EC43-9E74-58CDD1B917D2}" dt="2021-03-11T09:25:21.248" v="0"/>
          <ac:graphicFrameMkLst>
            <pc:docMk/>
            <pc:sldMk cId="417336820" sldId="296"/>
            <ac:graphicFrameMk id="5" creationId="{00000000-0000-0000-0000-000000000000}"/>
          </ac:graphicFrameMkLst>
        </pc:graphicFrameChg>
      </pc:sldChg>
      <pc:sldChg chg="modSp">
        <pc:chgData name="Vipin B" userId="674531c2-723f-4384-a289-7f4088e0cff3" providerId="ADAL" clId="{40152831-B650-EC43-9E74-58CDD1B917D2}" dt="2021-03-11T09:25:21.248" v="0"/>
        <pc:sldMkLst>
          <pc:docMk/>
          <pc:sldMk cId="4043585984" sldId="297"/>
        </pc:sldMkLst>
        <pc:spChg chg="mod">
          <ac:chgData name="Vipin B" userId="674531c2-723f-4384-a289-7f4088e0cff3" providerId="ADAL" clId="{40152831-B650-EC43-9E74-58CDD1B917D2}" dt="2021-03-11T09:25:21.248" v="0"/>
          <ac:spMkLst>
            <pc:docMk/>
            <pc:sldMk cId="4043585984" sldId="297"/>
            <ac:spMk id="6" creationId="{00000000-0000-0000-0000-000000000000}"/>
          </ac:spMkLst>
        </pc:spChg>
      </pc:sldChg>
      <pc:sldChg chg="modSp">
        <pc:chgData name="Vipin B" userId="674531c2-723f-4384-a289-7f4088e0cff3" providerId="ADAL" clId="{40152831-B650-EC43-9E74-58CDD1B917D2}" dt="2021-03-11T09:25:21.248" v="0"/>
        <pc:sldMkLst>
          <pc:docMk/>
          <pc:sldMk cId="4263638094" sldId="298"/>
        </pc:sldMkLst>
        <pc:spChg chg="mod">
          <ac:chgData name="Vipin B" userId="674531c2-723f-4384-a289-7f4088e0cff3" providerId="ADAL" clId="{40152831-B650-EC43-9E74-58CDD1B917D2}" dt="2021-03-11T09:25:21.248" v="0"/>
          <ac:spMkLst>
            <pc:docMk/>
            <pc:sldMk cId="4263638094" sldId="298"/>
            <ac:spMk id="6" creationId="{00000000-0000-0000-0000-000000000000}"/>
          </ac:spMkLst>
        </pc:spChg>
        <pc:spChg chg="mod">
          <ac:chgData name="Vipin B" userId="674531c2-723f-4384-a289-7f4088e0cff3" providerId="ADAL" clId="{40152831-B650-EC43-9E74-58CDD1B917D2}" dt="2021-03-11T09:25:21.248" v="0"/>
          <ac:spMkLst>
            <pc:docMk/>
            <pc:sldMk cId="4263638094" sldId="298"/>
            <ac:spMk id="7" creationId="{00000000-0000-0000-0000-000000000000}"/>
          </ac:spMkLst>
        </pc:spChg>
        <pc:graphicFrameChg chg="mod">
          <ac:chgData name="Vipin B" userId="674531c2-723f-4384-a289-7f4088e0cff3" providerId="ADAL" clId="{40152831-B650-EC43-9E74-58CDD1B917D2}" dt="2021-03-11T09:25:21.248" v="0"/>
          <ac:graphicFrameMkLst>
            <pc:docMk/>
            <pc:sldMk cId="4263638094" sldId="298"/>
            <ac:graphicFrameMk id="5" creationId="{00000000-0000-0000-0000-000000000000}"/>
          </ac:graphicFrameMkLst>
        </pc:graphicFrameChg>
      </pc:sldChg>
      <pc:sldChg chg="modSp">
        <pc:chgData name="Vipin B" userId="674531c2-723f-4384-a289-7f4088e0cff3" providerId="ADAL" clId="{40152831-B650-EC43-9E74-58CDD1B917D2}" dt="2021-03-11T09:25:21.248" v="0"/>
        <pc:sldMkLst>
          <pc:docMk/>
          <pc:sldMk cId="4104753800" sldId="300"/>
        </pc:sldMkLst>
        <pc:spChg chg="mod">
          <ac:chgData name="Vipin B" userId="674531c2-723f-4384-a289-7f4088e0cff3" providerId="ADAL" clId="{40152831-B650-EC43-9E74-58CDD1B917D2}" dt="2021-03-11T09:25:21.248" v="0"/>
          <ac:spMkLst>
            <pc:docMk/>
            <pc:sldMk cId="4104753800" sldId="300"/>
            <ac:spMk id="4" creationId="{00000000-0000-0000-0000-000000000000}"/>
          </ac:spMkLst>
        </pc:spChg>
        <pc:spChg chg="mod">
          <ac:chgData name="Vipin B" userId="674531c2-723f-4384-a289-7f4088e0cff3" providerId="ADAL" clId="{40152831-B650-EC43-9E74-58CDD1B917D2}" dt="2021-03-11T09:25:21.248" v="0"/>
          <ac:spMkLst>
            <pc:docMk/>
            <pc:sldMk cId="4104753800" sldId="300"/>
            <ac:spMk id="6" creationId="{00000000-0000-0000-0000-000000000000}"/>
          </ac:spMkLst>
        </pc:spChg>
        <pc:spChg chg="mod">
          <ac:chgData name="Vipin B" userId="674531c2-723f-4384-a289-7f4088e0cff3" providerId="ADAL" clId="{40152831-B650-EC43-9E74-58CDD1B917D2}" dt="2021-03-11T09:25:21.248" v="0"/>
          <ac:spMkLst>
            <pc:docMk/>
            <pc:sldMk cId="4104753800" sldId="300"/>
            <ac:spMk id="7" creationId="{00000000-0000-0000-0000-000000000000}"/>
          </ac:spMkLst>
        </pc:spChg>
        <pc:graphicFrameChg chg="mod">
          <ac:chgData name="Vipin B" userId="674531c2-723f-4384-a289-7f4088e0cff3" providerId="ADAL" clId="{40152831-B650-EC43-9E74-58CDD1B917D2}" dt="2021-03-11T09:25:21.248" v="0"/>
          <ac:graphicFrameMkLst>
            <pc:docMk/>
            <pc:sldMk cId="4104753800" sldId="300"/>
            <ac:graphicFrameMk id="5" creationId="{00000000-0000-0000-0000-000000000000}"/>
          </ac:graphicFrameMkLst>
        </pc:graphicFrameChg>
      </pc:sldChg>
      <pc:sldChg chg="modSp mod">
        <pc:chgData name="Vipin B" userId="674531c2-723f-4384-a289-7f4088e0cff3" providerId="ADAL" clId="{40152831-B650-EC43-9E74-58CDD1B917D2}" dt="2021-03-11T09:26:05.432" v="15" actId="20577"/>
        <pc:sldMkLst>
          <pc:docMk/>
          <pc:sldMk cId="4156689278" sldId="301"/>
        </pc:sldMkLst>
        <pc:spChg chg="mod">
          <ac:chgData name="Vipin B" userId="674531c2-723f-4384-a289-7f4088e0cff3" providerId="ADAL" clId="{40152831-B650-EC43-9E74-58CDD1B917D2}" dt="2021-03-11T09:26:05.432" v="15" actId="20577"/>
          <ac:spMkLst>
            <pc:docMk/>
            <pc:sldMk cId="4156689278" sldId="301"/>
            <ac:spMk id="3" creationId="{00000000-0000-0000-0000-000000000000}"/>
          </ac:spMkLst>
        </pc:spChg>
      </pc:sldChg>
      <pc:sldChg chg="modSp">
        <pc:chgData name="Vipin B" userId="674531c2-723f-4384-a289-7f4088e0cff3" providerId="ADAL" clId="{40152831-B650-EC43-9E74-58CDD1B917D2}" dt="2021-03-11T09:25:21.248" v="0"/>
        <pc:sldMkLst>
          <pc:docMk/>
          <pc:sldMk cId="2636206015" sldId="302"/>
        </pc:sldMkLst>
        <pc:spChg chg="mod">
          <ac:chgData name="Vipin B" userId="674531c2-723f-4384-a289-7f4088e0cff3" providerId="ADAL" clId="{40152831-B650-EC43-9E74-58CDD1B917D2}" dt="2021-03-11T09:25:21.248" v="0"/>
          <ac:spMkLst>
            <pc:docMk/>
            <pc:sldMk cId="2636206015" sldId="302"/>
            <ac:spMk id="3" creationId="{00000000-0000-0000-0000-000000000000}"/>
          </ac:spMkLst>
        </pc:spChg>
      </pc:sldChg>
      <pc:sldMasterChg chg="modSp modSldLayout">
        <pc:chgData name="Vipin B" userId="674531c2-723f-4384-a289-7f4088e0cff3" providerId="ADAL" clId="{40152831-B650-EC43-9E74-58CDD1B917D2}" dt="2021-03-11T09:25:21.248" v="0"/>
        <pc:sldMasterMkLst>
          <pc:docMk/>
          <pc:sldMasterMk cId="588966602" sldId="2147483648"/>
        </pc:sldMasterMkLst>
        <pc:spChg chg="mod">
          <ac:chgData name="Vipin B" userId="674531c2-723f-4384-a289-7f4088e0cff3" providerId="ADAL" clId="{40152831-B650-EC43-9E74-58CDD1B917D2}" dt="2021-03-11T09:25:21.248" v="0"/>
          <ac:spMkLst>
            <pc:docMk/>
            <pc:sldMasterMk cId="588966602" sldId="2147483648"/>
            <ac:spMk id="2" creationId="{00000000-0000-0000-0000-000000000000}"/>
          </ac:spMkLst>
        </pc:spChg>
        <pc:spChg chg="mod">
          <ac:chgData name="Vipin B" userId="674531c2-723f-4384-a289-7f4088e0cff3" providerId="ADAL" clId="{40152831-B650-EC43-9E74-58CDD1B917D2}" dt="2021-03-11T09:25:21.248" v="0"/>
          <ac:spMkLst>
            <pc:docMk/>
            <pc:sldMasterMk cId="588966602" sldId="2147483648"/>
            <ac:spMk id="3" creationId="{00000000-0000-0000-0000-000000000000}"/>
          </ac:spMkLst>
        </pc:spChg>
        <pc:spChg chg="mod">
          <ac:chgData name="Vipin B" userId="674531c2-723f-4384-a289-7f4088e0cff3" providerId="ADAL" clId="{40152831-B650-EC43-9E74-58CDD1B917D2}" dt="2021-03-11T09:25:21.248" v="0"/>
          <ac:spMkLst>
            <pc:docMk/>
            <pc:sldMasterMk cId="588966602" sldId="2147483648"/>
            <ac:spMk id="4" creationId="{00000000-0000-0000-0000-000000000000}"/>
          </ac:spMkLst>
        </pc:spChg>
        <pc:spChg chg="mod">
          <ac:chgData name="Vipin B" userId="674531c2-723f-4384-a289-7f4088e0cff3" providerId="ADAL" clId="{40152831-B650-EC43-9E74-58CDD1B917D2}" dt="2021-03-11T09:25:21.248" v="0"/>
          <ac:spMkLst>
            <pc:docMk/>
            <pc:sldMasterMk cId="588966602" sldId="2147483648"/>
            <ac:spMk id="5" creationId="{00000000-0000-0000-0000-000000000000}"/>
          </ac:spMkLst>
        </pc:spChg>
        <pc:spChg chg="mod">
          <ac:chgData name="Vipin B" userId="674531c2-723f-4384-a289-7f4088e0cff3" providerId="ADAL" clId="{40152831-B650-EC43-9E74-58CDD1B917D2}" dt="2021-03-11T09:25:21.248" v="0"/>
          <ac:spMkLst>
            <pc:docMk/>
            <pc:sldMasterMk cId="588966602" sldId="2147483648"/>
            <ac:spMk id="6" creationId="{00000000-0000-0000-0000-000000000000}"/>
          </ac:spMkLst>
        </pc:spChg>
        <pc:sldLayoutChg chg="modSp">
          <pc:chgData name="Vipin B" userId="674531c2-723f-4384-a289-7f4088e0cff3" providerId="ADAL" clId="{40152831-B650-EC43-9E74-58CDD1B917D2}" dt="2021-03-11T09:25:21.248" v="0"/>
          <pc:sldLayoutMkLst>
            <pc:docMk/>
            <pc:sldMasterMk cId="588966602" sldId="2147483648"/>
            <pc:sldLayoutMk cId="577330642" sldId="2147483649"/>
          </pc:sldLayoutMkLst>
          <pc:spChg chg="mod">
            <ac:chgData name="Vipin B" userId="674531c2-723f-4384-a289-7f4088e0cff3" providerId="ADAL" clId="{40152831-B650-EC43-9E74-58CDD1B917D2}" dt="2021-03-11T09:25:21.248" v="0"/>
            <ac:spMkLst>
              <pc:docMk/>
              <pc:sldMasterMk cId="588966602" sldId="2147483648"/>
              <pc:sldLayoutMk cId="577330642" sldId="2147483649"/>
              <ac:spMk id="2"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577330642" sldId="2147483649"/>
              <ac:spMk id="3" creationId="{00000000-0000-0000-0000-000000000000}"/>
            </ac:spMkLst>
          </pc:spChg>
        </pc:sldLayoutChg>
        <pc:sldLayoutChg chg="modSp">
          <pc:chgData name="Vipin B" userId="674531c2-723f-4384-a289-7f4088e0cff3" providerId="ADAL" clId="{40152831-B650-EC43-9E74-58CDD1B917D2}" dt="2021-03-11T09:25:21.248" v="0"/>
          <pc:sldLayoutMkLst>
            <pc:docMk/>
            <pc:sldMasterMk cId="588966602" sldId="2147483648"/>
            <pc:sldLayoutMk cId="3999651146" sldId="2147483651"/>
          </pc:sldLayoutMkLst>
          <pc:spChg chg="mod">
            <ac:chgData name="Vipin B" userId="674531c2-723f-4384-a289-7f4088e0cff3" providerId="ADAL" clId="{40152831-B650-EC43-9E74-58CDD1B917D2}" dt="2021-03-11T09:25:21.248" v="0"/>
            <ac:spMkLst>
              <pc:docMk/>
              <pc:sldMasterMk cId="588966602" sldId="2147483648"/>
              <pc:sldLayoutMk cId="3999651146" sldId="2147483651"/>
              <ac:spMk id="2"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3999651146" sldId="2147483651"/>
              <ac:spMk id="3" creationId="{00000000-0000-0000-0000-000000000000}"/>
            </ac:spMkLst>
          </pc:spChg>
        </pc:sldLayoutChg>
        <pc:sldLayoutChg chg="modSp">
          <pc:chgData name="Vipin B" userId="674531c2-723f-4384-a289-7f4088e0cff3" providerId="ADAL" clId="{40152831-B650-EC43-9E74-58CDD1B917D2}" dt="2021-03-11T09:25:21.248" v="0"/>
          <pc:sldLayoutMkLst>
            <pc:docMk/>
            <pc:sldMasterMk cId="588966602" sldId="2147483648"/>
            <pc:sldLayoutMk cId="662897382" sldId="2147483652"/>
          </pc:sldLayoutMkLst>
          <pc:spChg chg="mod">
            <ac:chgData name="Vipin B" userId="674531c2-723f-4384-a289-7f4088e0cff3" providerId="ADAL" clId="{40152831-B650-EC43-9E74-58CDD1B917D2}" dt="2021-03-11T09:25:21.248" v="0"/>
            <ac:spMkLst>
              <pc:docMk/>
              <pc:sldMasterMk cId="588966602" sldId="2147483648"/>
              <pc:sldLayoutMk cId="662897382" sldId="2147483652"/>
              <ac:spMk id="3"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662897382" sldId="2147483652"/>
              <ac:spMk id="4" creationId="{00000000-0000-0000-0000-000000000000}"/>
            </ac:spMkLst>
          </pc:spChg>
        </pc:sldLayoutChg>
        <pc:sldLayoutChg chg="modSp">
          <pc:chgData name="Vipin B" userId="674531c2-723f-4384-a289-7f4088e0cff3" providerId="ADAL" clId="{40152831-B650-EC43-9E74-58CDD1B917D2}" dt="2021-03-11T09:25:21.248" v="0"/>
          <pc:sldLayoutMkLst>
            <pc:docMk/>
            <pc:sldMasterMk cId="588966602" sldId="2147483648"/>
            <pc:sldLayoutMk cId="809350698" sldId="2147483653"/>
          </pc:sldLayoutMkLst>
          <pc:spChg chg="mod">
            <ac:chgData name="Vipin B" userId="674531c2-723f-4384-a289-7f4088e0cff3" providerId="ADAL" clId="{40152831-B650-EC43-9E74-58CDD1B917D2}" dt="2021-03-11T09:25:21.248" v="0"/>
            <ac:spMkLst>
              <pc:docMk/>
              <pc:sldMasterMk cId="588966602" sldId="2147483648"/>
              <pc:sldLayoutMk cId="809350698" sldId="2147483653"/>
              <ac:spMk id="3"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809350698" sldId="2147483653"/>
              <ac:spMk id="4"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809350698" sldId="2147483653"/>
              <ac:spMk id="5"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809350698" sldId="2147483653"/>
              <ac:spMk id="6" creationId="{00000000-0000-0000-0000-000000000000}"/>
            </ac:spMkLst>
          </pc:spChg>
        </pc:sldLayoutChg>
        <pc:sldLayoutChg chg="modSp">
          <pc:chgData name="Vipin B" userId="674531c2-723f-4384-a289-7f4088e0cff3" providerId="ADAL" clId="{40152831-B650-EC43-9E74-58CDD1B917D2}" dt="2021-03-11T09:25:21.248" v="0"/>
          <pc:sldLayoutMkLst>
            <pc:docMk/>
            <pc:sldMasterMk cId="588966602" sldId="2147483648"/>
            <pc:sldLayoutMk cId="3441689559" sldId="2147483656"/>
          </pc:sldLayoutMkLst>
          <pc:spChg chg="mod">
            <ac:chgData name="Vipin B" userId="674531c2-723f-4384-a289-7f4088e0cff3" providerId="ADAL" clId="{40152831-B650-EC43-9E74-58CDD1B917D2}" dt="2021-03-11T09:25:21.248" v="0"/>
            <ac:spMkLst>
              <pc:docMk/>
              <pc:sldMasterMk cId="588966602" sldId="2147483648"/>
              <pc:sldLayoutMk cId="3441689559" sldId="2147483656"/>
              <ac:spMk id="2"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3441689559" sldId="2147483656"/>
              <ac:spMk id="3"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3441689559" sldId="2147483656"/>
              <ac:spMk id="4" creationId="{00000000-0000-0000-0000-000000000000}"/>
            </ac:spMkLst>
          </pc:spChg>
        </pc:sldLayoutChg>
        <pc:sldLayoutChg chg="modSp">
          <pc:chgData name="Vipin B" userId="674531c2-723f-4384-a289-7f4088e0cff3" providerId="ADAL" clId="{40152831-B650-EC43-9E74-58CDD1B917D2}" dt="2021-03-11T09:25:21.248" v="0"/>
          <pc:sldLayoutMkLst>
            <pc:docMk/>
            <pc:sldMasterMk cId="588966602" sldId="2147483648"/>
            <pc:sldLayoutMk cId="1880549724" sldId="2147483657"/>
          </pc:sldLayoutMkLst>
          <pc:spChg chg="mod">
            <ac:chgData name="Vipin B" userId="674531c2-723f-4384-a289-7f4088e0cff3" providerId="ADAL" clId="{40152831-B650-EC43-9E74-58CDD1B917D2}" dt="2021-03-11T09:25:21.248" v="0"/>
            <ac:spMkLst>
              <pc:docMk/>
              <pc:sldMasterMk cId="588966602" sldId="2147483648"/>
              <pc:sldLayoutMk cId="1880549724" sldId="2147483657"/>
              <ac:spMk id="2"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1880549724" sldId="2147483657"/>
              <ac:spMk id="3"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1880549724" sldId="2147483657"/>
              <ac:spMk id="4" creationId="{00000000-0000-0000-0000-000000000000}"/>
            </ac:spMkLst>
          </pc:spChg>
        </pc:sldLayoutChg>
        <pc:sldLayoutChg chg="modSp">
          <pc:chgData name="Vipin B" userId="674531c2-723f-4384-a289-7f4088e0cff3" providerId="ADAL" clId="{40152831-B650-EC43-9E74-58CDD1B917D2}" dt="2021-03-11T09:25:21.248" v="0"/>
          <pc:sldLayoutMkLst>
            <pc:docMk/>
            <pc:sldMasterMk cId="588966602" sldId="2147483648"/>
            <pc:sldLayoutMk cId="1730809123" sldId="2147483659"/>
          </pc:sldLayoutMkLst>
          <pc:spChg chg="mod">
            <ac:chgData name="Vipin B" userId="674531c2-723f-4384-a289-7f4088e0cff3" providerId="ADAL" clId="{40152831-B650-EC43-9E74-58CDD1B917D2}" dt="2021-03-11T09:25:21.248" v="0"/>
            <ac:spMkLst>
              <pc:docMk/>
              <pc:sldMasterMk cId="588966602" sldId="2147483648"/>
              <pc:sldLayoutMk cId="1730809123" sldId="2147483659"/>
              <ac:spMk id="2" creationId="{00000000-0000-0000-0000-000000000000}"/>
            </ac:spMkLst>
          </pc:spChg>
          <pc:spChg chg="mod">
            <ac:chgData name="Vipin B" userId="674531c2-723f-4384-a289-7f4088e0cff3" providerId="ADAL" clId="{40152831-B650-EC43-9E74-58CDD1B917D2}" dt="2021-03-11T09:25:21.248" v="0"/>
            <ac:spMkLst>
              <pc:docMk/>
              <pc:sldMasterMk cId="588966602" sldId="2147483648"/>
              <pc:sldLayoutMk cId="1730809123" sldId="2147483659"/>
              <ac:spMk id="3" creationId="{00000000-0000-0000-0000-000000000000}"/>
            </ac:spMkLst>
          </pc:spChg>
        </pc:sldLayoutChg>
      </pc:sldMasterChg>
    </pc:docChg>
  </pc:docChgLst>
  <pc:docChgLst>
    <pc:chgData name="Vipin B" userId="674531c2-723f-4384-a289-7f4088e0cff3" providerId="ADAL" clId="{4B809178-0681-2B40-9A54-AA2742E8F650}"/>
    <pc:docChg chg="delSld">
      <pc:chgData name="Vipin B" userId="674531c2-723f-4384-a289-7f4088e0cff3" providerId="ADAL" clId="{4B809178-0681-2B40-9A54-AA2742E8F650}" dt="2021-03-11T09:27:41.118" v="0" actId="2696"/>
      <pc:docMkLst>
        <pc:docMk/>
      </pc:docMkLst>
      <pc:sldChg chg="del">
        <pc:chgData name="Vipin B" userId="674531c2-723f-4384-a289-7f4088e0cff3" providerId="ADAL" clId="{4B809178-0681-2B40-9A54-AA2742E8F650}" dt="2021-03-11T09:27:41.118" v="0" actId="2696"/>
        <pc:sldMkLst>
          <pc:docMk/>
          <pc:sldMk cId="2117152663" sldId="265"/>
        </pc:sldMkLst>
      </pc:sldChg>
      <pc:sldChg chg="del">
        <pc:chgData name="Vipin B" userId="674531c2-723f-4384-a289-7f4088e0cff3" providerId="ADAL" clId="{4B809178-0681-2B40-9A54-AA2742E8F650}" dt="2021-03-11T09:27:41.118" v="0" actId="2696"/>
        <pc:sldMkLst>
          <pc:docMk/>
          <pc:sldMk cId="3952693940" sldId="266"/>
        </pc:sldMkLst>
      </pc:sldChg>
      <pc:sldChg chg="del">
        <pc:chgData name="Vipin B" userId="674531c2-723f-4384-a289-7f4088e0cff3" providerId="ADAL" clId="{4B809178-0681-2B40-9A54-AA2742E8F650}" dt="2021-03-11T09:27:41.118" v="0" actId="2696"/>
        <pc:sldMkLst>
          <pc:docMk/>
          <pc:sldMk cId="1296225613" sldId="267"/>
        </pc:sldMkLst>
      </pc:sldChg>
      <pc:sldChg chg="del">
        <pc:chgData name="Vipin B" userId="674531c2-723f-4384-a289-7f4088e0cff3" providerId="ADAL" clId="{4B809178-0681-2B40-9A54-AA2742E8F650}" dt="2021-03-11T09:27:41.118" v="0" actId="2696"/>
        <pc:sldMkLst>
          <pc:docMk/>
          <pc:sldMk cId="239499889" sldId="268"/>
        </pc:sldMkLst>
      </pc:sldChg>
      <pc:sldChg chg="del">
        <pc:chgData name="Vipin B" userId="674531c2-723f-4384-a289-7f4088e0cff3" providerId="ADAL" clId="{4B809178-0681-2B40-9A54-AA2742E8F650}" dt="2021-03-11T09:27:41.118" v="0" actId="2696"/>
        <pc:sldMkLst>
          <pc:docMk/>
          <pc:sldMk cId="2776785031" sldId="269"/>
        </pc:sldMkLst>
      </pc:sldChg>
      <pc:sldChg chg="del">
        <pc:chgData name="Vipin B" userId="674531c2-723f-4384-a289-7f4088e0cff3" providerId="ADAL" clId="{4B809178-0681-2B40-9A54-AA2742E8F650}" dt="2021-03-11T09:27:41.118" v="0" actId="2696"/>
        <pc:sldMkLst>
          <pc:docMk/>
          <pc:sldMk cId="1311145817" sldId="270"/>
        </pc:sldMkLst>
      </pc:sldChg>
      <pc:sldChg chg="del">
        <pc:chgData name="Vipin B" userId="674531c2-723f-4384-a289-7f4088e0cff3" providerId="ADAL" clId="{4B809178-0681-2B40-9A54-AA2742E8F650}" dt="2021-03-11T09:27:41.118" v="0" actId="2696"/>
        <pc:sldMkLst>
          <pc:docMk/>
          <pc:sldMk cId="229943940" sldId="271"/>
        </pc:sldMkLst>
      </pc:sldChg>
      <pc:sldChg chg="del">
        <pc:chgData name="Vipin B" userId="674531c2-723f-4384-a289-7f4088e0cff3" providerId="ADAL" clId="{4B809178-0681-2B40-9A54-AA2742E8F650}" dt="2021-03-11T09:27:41.118" v="0" actId="2696"/>
        <pc:sldMkLst>
          <pc:docMk/>
          <pc:sldMk cId="2475930976" sldId="272"/>
        </pc:sldMkLst>
      </pc:sldChg>
      <pc:sldChg chg="del">
        <pc:chgData name="Vipin B" userId="674531c2-723f-4384-a289-7f4088e0cff3" providerId="ADAL" clId="{4B809178-0681-2B40-9A54-AA2742E8F650}" dt="2021-03-11T09:27:41.118" v="0" actId="2696"/>
        <pc:sldMkLst>
          <pc:docMk/>
          <pc:sldMk cId="422587800" sldId="273"/>
        </pc:sldMkLst>
      </pc:sldChg>
      <pc:sldChg chg="del">
        <pc:chgData name="Vipin B" userId="674531c2-723f-4384-a289-7f4088e0cff3" providerId="ADAL" clId="{4B809178-0681-2B40-9A54-AA2742E8F650}" dt="2021-03-11T09:27:41.118" v="0" actId="2696"/>
        <pc:sldMkLst>
          <pc:docMk/>
          <pc:sldMk cId="3929123889" sldId="274"/>
        </pc:sldMkLst>
      </pc:sldChg>
      <pc:sldChg chg="del">
        <pc:chgData name="Vipin B" userId="674531c2-723f-4384-a289-7f4088e0cff3" providerId="ADAL" clId="{4B809178-0681-2B40-9A54-AA2742E8F650}" dt="2021-03-11T09:27:41.118" v="0" actId="2696"/>
        <pc:sldMkLst>
          <pc:docMk/>
          <pc:sldMk cId="1005291841" sldId="275"/>
        </pc:sldMkLst>
      </pc:sldChg>
      <pc:sldChg chg="del">
        <pc:chgData name="Vipin B" userId="674531c2-723f-4384-a289-7f4088e0cff3" providerId="ADAL" clId="{4B809178-0681-2B40-9A54-AA2742E8F650}" dt="2021-03-11T09:27:41.118" v="0" actId="2696"/>
        <pc:sldMkLst>
          <pc:docMk/>
          <pc:sldMk cId="1621913359" sldId="276"/>
        </pc:sldMkLst>
      </pc:sldChg>
      <pc:sldChg chg="del">
        <pc:chgData name="Vipin B" userId="674531c2-723f-4384-a289-7f4088e0cff3" providerId="ADAL" clId="{4B809178-0681-2B40-9A54-AA2742E8F650}" dt="2021-03-11T09:27:41.118" v="0" actId="2696"/>
        <pc:sldMkLst>
          <pc:docMk/>
          <pc:sldMk cId="3607053668" sldId="279"/>
        </pc:sldMkLst>
      </pc:sldChg>
      <pc:sldChg chg="del">
        <pc:chgData name="Vipin B" userId="674531c2-723f-4384-a289-7f4088e0cff3" providerId="ADAL" clId="{4B809178-0681-2B40-9A54-AA2742E8F650}" dt="2021-03-11T09:27:41.118" v="0" actId="2696"/>
        <pc:sldMkLst>
          <pc:docMk/>
          <pc:sldMk cId="1648975668" sldId="280"/>
        </pc:sldMkLst>
      </pc:sldChg>
      <pc:sldChg chg="del">
        <pc:chgData name="Vipin B" userId="674531c2-723f-4384-a289-7f4088e0cff3" providerId="ADAL" clId="{4B809178-0681-2B40-9A54-AA2742E8F650}" dt="2021-03-11T09:27:41.118" v="0" actId="2696"/>
        <pc:sldMkLst>
          <pc:docMk/>
          <pc:sldMk cId="3525682849" sldId="281"/>
        </pc:sldMkLst>
      </pc:sldChg>
      <pc:sldChg chg="del">
        <pc:chgData name="Vipin B" userId="674531c2-723f-4384-a289-7f4088e0cff3" providerId="ADAL" clId="{4B809178-0681-2B40-9A54-AA2742E8F650}" dt="2021-03-11T09:27:41.118" v="0" actId="2696"/>
        <pc:sldMkLst>
          <pc:docMk/>
          <pc:sldMk cId="79191093" sldId="282"/>
        </pc:sldMkLst>
      </pc:sldChg>
      <pc:sldChg chg="del">
        <pc:chgData name="Vipin B" userId="674531c2-723f-4384-a289-7f4088e0cff3" providerId="ADAL" clId="{4B809178-0681-2B40-9A54-AA2742E8F650}" dt="2021-03-11T09:27:41.118" v="0" actId="2696"/>
        <pc:sldMkLst>
          <pc:docMk/>
          <pc:sldMk cId="1428207855" sldId="283"/>
        </pc:sldMkLst>
      </pc:sldChg>
      <pc:sldChg chg="del">
        <pc:chgData name="Vipin B" userId="674531c2-723f-4384-a289-7f4088e0cff3" providerId="ADAL" clId="{4B809178-0681-2B40-9A54-AA2742E8F650}" dt="2021-03-11T09:27:41.118" v="0" actId="2696"/>
        <pc:sldMkLst>
          <pc:docMk/>
          <pc:sldMk cId="1791038445" sldId="284"/>
        </pc:sldMkLst>
      </pc:sldChg>
      <pc:sldChg chg="del">
        <pc:chgData name="Vipin B" userId="674531c2-723f-4384-a289-7f4088e0cff3" providerId="ADAL" clId="{4B809178-0681-2B40-9A54-AA2742E8F650}" dt="2021-03-11T09:27:41.118" v="0" actId="2696"/>
        <pc:sldMkLst>
          <pc:docMk/>
          <pc:sldMk cId="2058869106" sldId="285"/>
        </pc:sldMkLst>
      </pc:sldChg>
      <pc:sldChg chg="del">
        <pc:chgData name="Vipin B" userId="674531c2-723f-4384-a289-7f4088e0cff3" providerId="ADAL" clId="{4B809178-0681-2B40-9A54-AA2742E8F650}" dt="2021-03-11T09:27:41.118" v="0" actId="2696"/>
        <pc:sldMkLst>
          <pc:docMk/>
          <pc:sldMk cId="2843723745" sldId="286"/>
        </pc:sldMkLst>
      </pc:sldChg>
      <pc:sldChg chg="del">
        <pc:chgData name="Vipin B" userId="674531c2-723f-4384-a289-7f4088e0cff3" providerId="ADAL" clId="{4B809178-0681-2B40-9A54-AA2742E8F650}" dt="2021-03-11T09:27:41.118" v="0" actId="2696"/>
        <pc:sldMkLst>
          <pc:docMk/>
          <pc:sldMk cId="2078198173" sldId="287"/>
        </pc:sldMkLst>
      </pc:sldChg>
      <pc:sldChg chg="del">
        <pc:chgData name="Vipin B" userId="674531c2-723f-4384-a289-7f4088e0cff3" providerId="ADAL" clId="{4B809178-0681-2B40-9A54-AA2742E8F650}" dt="2021-03-11T09:27:41.118" v="0" actId="2696"/>
        <pc:sldMkLst>
          <pc:docMk/>
          <pc:sldMk cId="3446920085" sldId="288"/>
        </pc:sldMkLst>
      </pc:sldChg>
      <pc:sldChg chg="del">
        <pc:chgData name="Vipin B" userId="674531c2-723f-4384-a289-7f4088e0cff3" providerId="ADAL" clId="{4B809178-0681-2B40-9A54-AA2742E8F650}" dt="2021-03-11T09:27:41.118" v="0" actId="2696"/>
        <pc:sldMkLst>
          <pc:docMk/>
          <pc:sldMk cId="1102681875" sldId="294"/>
        </pc:sldMkLst>
      </pc:sldChg>
      <pc:sldChg chg="del">
        <pc:chgData name="Vipin B" userId="674531c2-723f-4384-a289-7f4088e0cff3" providerId="ADAL" clId="{4B809178-0681-2B40-9A54-AA2742E8F650}" dt="2021-03-11T09:27:41.118" v="0" actId="2696"/>
        <pc:sldMkLst>
          <pc:docMk/>
          <pc:sldMk cId="3192174495" sldId="295"/>
        </pc:sldMkLst>
      </pc:sldChg>
      <pc:sldChg chg="del">
        <pc:chgData name="Vipin B" userId="674531c2-723f-4384-a289-7f4088e0cff3" providerId="ADAL" clId="{4B809178-0681-2B40-9A54-AA2742E8F650}" dt="2021-03-11T09:27:41.118" v="0" actId="2696"/>
        <pc:sldMkLst>
          <pc:docMk/>
          <pc:sldMk cId="417336820" sldId="296"/>
        </pc:sldMkLst>
      </pc:sldChg>
      <pc:sldChg chg="del">
        <pc:chgData name="Vipin B" userId="674531c2-723f-4384-a289-7f4088e0cff3" providerId="ADAL" clId="{4B809178-0681-2B40-9A54-AA2742E8F650}" dt="2021-03-11T09:27:41.118" v="0" actId="2696"/>
        <pc:sldMkLst>
          <pc:docMk/>
          <pc:sldMk cId="4043585984" sldId="297"/>
        </pc:sldMkLst>
      </pc:sldChg>
      <pc:sldChg chg="del">
        <pc:chgData name="Vipin B" userId="674531c2-723f-4384-a289-7f4088e0cff3" providerId="ADAL" clId="{4B809178-0681-2B40-9A54-AA2742E8F650}" dt="2021-03-11T09:27:41.118" v="0" actId="2696"/>
        <pc:sldMkLst>
          <pc:docMk/>
          <pc:sldMk cId="4263638094" sldId="298"/>
        </pc:sldMkLst>
      </pc:sldChg>
      <pc:sldChg chg="del">
        <pc:chgData name="Vipin B" userId="674531c2-723f-4384-a289-7f4088e0cff3" providerId="ADAL" clId="{4B809178-0681-2B40-9A54-AA2742E8F650}" dt="2021-03-11T09:27:41.118" v="0" actId="2696"/>
        <pc:sldMkLst>
          <pc:docMk/>
          <pc:sldMk cId="3332456879" sldId="299"/>
        </pc:sldMkLst>
      </pc:sldChg>
      <pc:sldChg chg="del">
        <pc:chgData name="Vipin B" userId="674531c2-723f-4384-a289-7f4088e0cff3" providerId="ADAL" clId="{4B809178-0681-2B40-9A54-AA2742E8F650}" dt="2021-03-11T09:27:41.118" v="0" actId="2696"/>
        <pc:sldMkLst>
          <pc:docMk/>
          <pc:sldMk cId="4104753800" sldId="3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BD231A-0E5E-4D0C-BF82-105353C6B982}"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57733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BD231A-0E5E-4D0C-BF82-105353C6B982}"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124909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BD231A-0E5E-4D0C-BF82-105353C6B982}"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1730809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BD231A-0E5E-4D0C-BF82-105353C6B982}"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387304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D231A-0E5E-4D0C-BF82-105353C6B982}" type="datetimeFigureOut">
              <a:rPr lang="en-US" smtClean="0"/>
              <a:t>4/13/24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399965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BD231A-0E5E-4D0C-BF82-105353C6B982}" type="datetimeFigureOut">
              <a:rPr lang="en-US" smtClean="0"/>
              <a:t>4/13/24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66289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BD231A-0E5E-4D0C-BF82-105353C6B982}" type="datetimeFigureOut">
              <a:rPr lang="en-US" smtClean="0"/>
              <a:t>4/13/24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809350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BD231A-0E5E-4D0C-BF82-105353C6B982}" type="datetimeFigureOut">
              <a:rPr lang="en-US" smtClean="0"/>
              <a:t>4/13/24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60539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D231A-0E5E-4D0C-BF82-105353C6B982}" type="datetimeFigureOut">
              <a:rPr lang="en-US" smtClean="0"/>
              <a:t>4/13/24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216640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BD231A-0E5E-4D0C-BF82-105353C6B982}" type="datetimeFigureOut">
              <a:rPr lang="en-US" smtClean="0"/>
              <a:t>4/13/24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344168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BD231A-0E5E-4D0C-BF82-105353C6B982}" type="datetimeFigureOut">
              <a:rPr lang="en-US" smtClean="0"/>
              <a:t>4/13/24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FE043-331F-4236-AFE1-C4E44FBE4F7F}" type="slidenum">
              <a:rPr lang="en-US" smtClean="0"/>
              <a:t>‹#›</a:t>
            </a:fld>
            <a:endParaRPr lang="en-US"/>
          </a:p>
        </p:txBody>
      </p:sp>
    </p:spTree>
    <p:extLst>
      <p:ext uri="{BB962C8B-B14F-4D97-AF65-F5344CB8AC3E}">
        <p14:creationId xmlns:p14="http://schemas.microsoft.com/office/powerpoint/2010/main" val="188054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D231A-0E5E-4D0C-BF82-105353C6B982}" type="datetimeFigureOut">
              <a:rPr lang="en-US" smtClean="0"/>
              <a:t>4/13/24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FE043-331F-4236-AFE1-C4E44FBE4F7F}" type="slidenum">
              <a:rPr lang="en-US" smtClean="0"/>
              <a:t>‹#›</a:t>
            </a:fld>
            <a:endParaRPr lang="en-US"/>
          </a:p>
        </p:txBody>
      </p:sp>
    </p:spTree>
    <p:extLst>
      <p:ext uri="{BB962C8B-B14F-4D97-AF65-F5344CB8AC3E}">
        <p14:creationId xmlns:p14="http://schemas.microsoft.com/office/powerpoint/2010/main" val="588966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cs typeface="Times New Roman" panose="02020603050405020304" pitchFamily="18" charset="0"/>
              </a:rPr>
              <a:t>Inventory Management</a:t>
            </a:r>
          </a:p>
        </p:txBody>
      </p:sp>
      <p:sp>
        <p:nvSpPr>
          <p:cNvPr id="3" name="Content Placeholder 2"/>
          <p:cNvSpPr>
            <a:spLocks noGrp="1"/>
          </p:cNvSpPr>
          <p:nvPr>
            <p:ph idx="1"/>
          </p:nvPr>
        </p:nvSpPr>
        <p:spPr/>
        <p:txBody>
          <a:bodyPr>
            <a:normAutofit/>
          </a:bodyPr>
          <a:lstStyle/>
          <a:p>
            <a:pPr algn="just"/>
            <a:r>
              <a:rPr lang="en-US" sz="2400" dirty="0">
                <a:latin typeface="+mj-lt"/>
                <a:cs typeface="Times New Roman" panose="02020603050405020304" pitchFamily="18" charset="0"/>
              </a:rPr>
              <a:t>In a production environment with setup time, </a:t>
            </a:r>
            <a:r>
              <a:rPr lang="en-US" sz="2400" dirty="0">
                <a:solidFill>
                  <a:srgbClr val="FF0000"/>
                </a:solidFill>
                <a:latin typeface="+mj-lt"/>
                <a:cs typeface="Times New Roman" panose="02020603050405020304" pitchFamily="18" charset="0"/>
              </a:rPr>
              <a:t>increasing batch size</a:t>
            </a:r>
            <a:r>
              <a:rPr lang="en-US" sz="2400" dirty="0">
                <a:latin typeface="+mj-lt"/>
                <a:cs typeface="Times New Roman" panose="02020603050405020304" pitchFamily="18" charset="0"/>
              </a:rPr>
              <a:t> can </a:t>
            </a:r>
            <a:r>
              <a:rPr lang="en-US" sz="2400" dirty="0">
                <a:solidFill>
                  <a:srgbClr val="FF0000"/>
                </a:solidFill>
                <a:latin typeface="+mj-lt"/>
                <a:cs typeface="Times New Roman" panose="02020603050405020304" pitchFamily="18" charset="0"/>
              </a:rPr>
              <a:t>increase the capacity </a:t>
            </a:r>
            <a:r>
              <a:rPr lang="en-US" sz="2400" dirty="0">
                <a:latin typeface="+mj-lt"/>
                <a:cs typeface="Times New Roman" panose="02020603050405020304" pitchFamily="18" charset="0"/>
              </a:rPr>
              <a:t>of the production process</a:t>
            </a:r>
          </a:p>
          <a:p>
            <a:pPr algn="just"/>
            <a:r>
              <a:rPr lang="en-US" sz="2400" dirty="0">
                <a:latin typeface="+mj-lt"/>
                <a:cs typeface="Times New Roman" panose="02020603050405020304" pitchFamily="18" charset="0"/>
              </a:rPr>
              <a:t>With respect to capacity, increase in batch size is a favorable aspect</a:t>
            </a:r>
          </a:p>
          <a:p>
            <a:pPr algn="just"/>
            <a:r>
              <a:rPr lang="en-US" sz="2400" dirty="0">
                <a:latin typeface="+mj-lt"/>
                <a:cs typeface="Times New Roman" panose="02020603050405020304" pitchFamily="18" charset="0"/>
              </a:rPr>
              <a:t>However, </a:t>
            </a:r>
            <a:r>
              <a:rPr lang="en-US" sz="2400" dirty="0">
                <a:solidFill>
                  <a:srgbClr val="FF0000"/>
                </a:solidFill>
                <a:latin typeface="+mj-lt"/>
                <a:cs typeface="Times New Roman" panose="02020603050405020304" pitchFamily="18" charset="0"/>
              </a:rPr>
              <a:t>increase in batch size</a:t>
            </a:r>
            <a:r>
              <a:rPr lang="en-US" sz="2400" dirty="0">
                <a:latin typeface="+mj-lt"/>
                <a:cs typeface="Times New Roman" panose="02020603050405020304" pitchFamily="18" charset="0"/>
              </a:rPr>
              <a:t> can </a:t>
            </a:r>
            <a:r>
              <a:rPr lang="en-US" sz="2400" dirty="0">
                <a:solidFill>
                  <a:srgbClr val="FF0000"/>
                </a:solidFill>
                <a:latin typeface="+mj-lt"/>
                <a:cs typeface="Times New Roman" panose="02020603050405020304" pitchFamily="18" charset="0"/>
              </a:rPr>
              <a:t>increase the average inventory</a:t>
            </a:r>
            <a:r>
              <a:rPr lang="en-US" sz="2400" dirty="0">
                <a:latin typeface="+mj-lt"/>
                <a:cs typeface="Times New Roman" panose="02020603050405020304" pitchFamily="18" charset="0"/>
              </a:rPr>
              <a:t> in the system (refer to the ABC Shirt case)</a:t>
            </a:r>
          </a:p>
          <a:p>
            <a:pPr algn="just"/>
            <a:r>
              <a:rPr lang="en-US" sz="2400" dirty="0">
                <a:latin typeface="+mj-lt"/>
                <a:cs typeface="Times New Roman" panose="02020603050405020304" pitchFamily="18" charset="0"/>
              </a:rPr>
              <a:t>According to Little’s law, for a constant average flow rate, then </a:t>
            </a:r>
            <a:r>
              <a:rPr lang="en-US" sz="2400" dirty="0">
                <a:solidFill>
                  <a:srgbClr val="FF0000"/>
                </a:solidFill>
                <a:latin typeface="+mj-lt"/>
                <a:cs typeface="Times New Roman" panose="02020603050405020304" pitchFamily="18" charset="0"/>
              </a:rPr>
              <a:t>higher average inventory results in higher average flow time</a:t>
            </a:r>
            <a:endParaRPr lang="en-US" sz="2400" dirty="0">
              <a:latin typeface="+mj-lt"/>
              <a:cs typeface="Times New Roman" panose="02020603050405020304" pitchFamily="18" charset="0"/>
            </a:endParaRPr>
          </a:p>
          <a:p>
            <a:pPr algn="just"/>
            <a:r>
              <a:rPr lang="en-US" sz="2400" dirty="0">
                <a:latin typeface="+mj-lt"/>
                <a:cs typeface="Times New Roman" panose="02020603050405020304" pitchFamily="18" charset="0"/>
              </a:rPr>
              <a:t>I.e., manufacturing lead time increases---an undesirable aspect</a:t>
            </a:r>
          </a:p>
        </p:txBody>
      </p:sp>
    </p:spTree>
    <p:extLst>
      <p:ext uri="{BB962C8B-B14F-4D97-AF65-F5344CB8AC3E}">
        <p14:creationId xmlns:p14="http://schemas.microsoft.com/office/powerpoint/2010/main" val="4156689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normAutofit/>
          </a:bodyPr>
          <a:lstStyle/>
          <a:p>
            <a:r>
              <a:rPr lang="en-US" sz="3200" b="1" dirty="0"/>
              <a:t>Economic Production Quantity (EPQ) Model</a:t>
            </a:r>
          </a:p>
        </p:txBody>
      </p:sp>
      <p:cxnSp>
        <p:nvCxnSpPr>
          <p:cNvPr id="6" name="Straight Arrow Connector 5"/>
          <p:cNvCxnSpPr/>
          <p:nvPr/>
        </p:nvCxnSpPr>
        <p:spPr>
          <a:xfrm flipV="1">
            <a:off x="2819400" y="685800"/>
            <a:ext cx="1554" cy="4329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819400" y="5015036"/>
            <a:ext cx="6477000" cy="9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93384" y="3271844"/>
            <a:ext cx="1457610" cy="17527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819400" y="3271844"/>
            <a:ext cx="1473984" cy="174319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229190" y="3276496"/>
            <a:ext cx="1457610" cy="17527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755206" y="3276496"/>
            <a:ext cx="1473984" cy="174319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2819403" y="1524004"/>
            <a:ext cx="1479328" cy="174784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19400" y="1524003"/>
            <a:ext cx="1484376"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819404" y="1524004"/>
            <a:ext cx="1484373" cy="3491033"/>
          </a:xfrm>
          <a:prstGeom prst="line">
            <a:avLst/>
          </a:prstGeom>
          <a:ln>
            <a:solidFill>
              <a:srgbClr val="00B050"/>
            </a:solidFill>
            <a:prstDash val="lgDashDot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298732" y="3276496"/>
            <a:ext cx="5045" cy="21337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753653" y="5029200"/>
            <a:ext cx="1554" cy="762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819400" y="5029200"/>
            <a:ext cx="1554" cy="762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820178" y="5334000"/>
            <a:ext cx="147320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820178" y="5791200"/>
            <a:ext cx="293081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2438400" y="1295400"/>
                <a:ext cx="4110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𝑄</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2438400" y="1295400"/>
                <a:ext cx="41101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1600200" y="3135869"/>
                <a:ext cx="11430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𝑀𝑎𝑥𝑖𝑚𝑢𝑚</m:t>
                      </m:r>
                      <m:r>
                        <a:rPr lang="en-US" i="1">
                          <a:latin typeface="Cambria Math"/>
                        </a:rPr>
                        <m:t> </m:t>
                      </m:r>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𝑖𝑛𝑣𝑒𝑛𝑡𝑜𝑟𝑦</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600200" y="3135869"/>
                <a:ext cx="1143000" cy="646331"/>
              </a:xfrm>
              <a:prstGeom prst="rect">
                <a:avLst/>
              </a:prstGeom>
              <a:blipFill>
                <a:blip r:embed="rId3"/>
                <a:stretch>
                  <a:fillRect l="-2198" r="-13187" b="-7692"/>
                </a:stretch>
              </a:blipFill>
            </p:spPr>
            <p:txBody>
              <a:bodyPr/>
              <a:lstStyle/>
              <a:p>
                <a:r>
                  <a:rPr lang="en-US">
                    <a:noFill/>
                  </a:rPr>
                  <a:t> </a:t>
                </a:r>
              </a:p>
            </p:txBody>
          </p:sp>
        </mc:Fallback>
      </mc:AlternateContent>
      <p:cxnSp>
        <p:nvCxnSpPr>
          <p:cNvPr id="57" name="Straight Connector 56"/>
          <p:cNvCxnSpPr/>
          <p:nvPr/>
        </p:nvCxnSpPr>
        <p:spPr>
          <a:xfrm>
            <a:off x="2819400" y="3276600"/>
            <a:ext cx="1484376"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3200401" y="3288268"/>
                <a:ext cx="3628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𝑟</m:t>
                      </m:r>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3200401" y="3288268"/>
                <a:ext cx="36285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4742545" y="3593068"/>
                <a:ext cx="534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m:t>
                      </m:r>
                      <m:r>
                        <a:rPr lang="en-US" i="1">
                          <a:latin typeface="Cambria Math"/>
                          <a:ea typeface="Cambria Math"/>
                        </a:rPr>
                        <m:t>𝜆</m:t>
                      </m:r>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4742545" y="3593068"/>
                <a:ext cx="5348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3352801" y="4964668"/>
                <a:ext cx="4638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𝑇</m:t>
                          </m:r>
                        </m:e>
                        <m:sub>
                          <m:r>
                            <a:rPr lang="en-US" i="1">
                              <a:latin typeface="Cambria Math"/>
                            </a:rPr>
                            <m:t>1</m:t>
                          </m:r>
                        </m:sub>
                      </m:sSub>
                    </m:oMath>
                  </m:oMathPara>
                </a14:m>
                <a:endParaRPr 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3352801" y="4964668"/>
                <a:ext cx="46384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4031956" y="5410200"/>
                <a:ext cx="3917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𝑇</m:t>
                      </m:r>
                    </m:oMath>
                  </m:oMathPara>
                </a14:m>
                <a:endParaRPr lang="en-US" dirty="0"/>
              </a:p>
            </p:txBody>
          </p:sp>
        </mc:Choice>
        <mc:Fallback xmlns="">
          <p:sp>
            <p:nvSpPr>
              <p:cNvPr id="61" name="TextBox 60"/>
              <p:cNvSpPr txBox="1">
                <a:spLocks noRot="1" noChangeAspect="1" noMove="1" noResize="1" noEditPoints="1" noAdjustHandles="1" noChangeArrowheads="1" noChangeShapeType="1" noTextEdit="1"/>
              </p:cNvSpPr>
              <p:nvPr/>
            </p:nvSpPr>
            <p:spPr>
              <a:xfrm>
                <a:off x="4031956" y="5410200"/>
                <a:ext cx="391709" cy="369332"/>
              </a:xfrm>
              <a:prstGeom prst="rect">
                <a:avLst/>
              </a:prstGeom>
              <a:blipFill>
                <a:blip r:embed="rId7"/>
                <a:stretch>
                  <a:fillRect/>
                </a:stretch>
              </a:blipFill>
            </p:spPr>
            <p:txBody>
              <a:bodyPr/>
              <a:lstStyle/>
              <a:p>
                <a:r>
                  <a:rPr lang="en-US">
                    <a:noFill/>
                  </a:rPr>
                  <a:t> </a:t>
                </a:r>
              </a:p>
            </p:txBody>
          </p:sp>
        </mc:Fallback>
      </mc:AlternateContent>
      <p:sp>
        <p:nvSpPr>
          <p:cNvPr id="62" name="TextBox 61"/>
          <p:cNvSpPr txBox="1"/>
          <p:nvPr/>
        </p:nvSpPr>
        <p:spPr>
          <a:xfrm>
            <a:off x="9144001" y="5334000"/>
            <a:ext cx="649537" cy="369332"/>
          </a:xfrm>
          <a:prstGeom prst="rect">
            <a:avLst/>
          </a:prstGeom>
          <a:noFill/>
        </p:spPr>
        <p:txBody>
          <a:bodyPr wrap="none" rtlCol="0">
            <a:spAutoFit/>
          </a:bodyPr>
          <a:lstStyle/>
          <a:p>
            <a:r>
              <a:rPr lang="en-US" dirty="0"/>
              <a:t>Time</a:t>
            </a:r>
          </a:p>
        </p:txBody>
      </p:sp>
      <p:sp>
        <p:nvSpPr>
          <p:cNvPr id="63" name="TextBox 62"/>
          <p:cNvSpPr txBox="1"/>
          <p:nvPr/>
        </p:nvSpPr>
        <p:spPr>
          <a:xfrm>
            <a:off x="1600201" y="685800"/>
            <a:ext cx="1079463" cy="369332"/>
          </a:xfrm>
          <a:prstGeom prst="rect">
            <a:avLst/>
          </a:prstGeom>
          <a:noFill/>
        </p:spPr>
        <p:txBody>
          <a:bodyPr wrap="none" rtlCol="0">
            <a:spAutoFit/>
          </a:bodyPr>
          <a:lstStyle/>
          <a:p>
            <a:r>
              <a:rPr lang="en-US" dirty="0"/>
              <a:t>Inventory</a:t>
            </a:r>
          </a:p>
        </p:txBody>
      </p:sp>
      <p:cxnSp>
        <p:nvCxnSpPr>
          <p:cNvPr id="26" name="Straight Arrow Connector 25"/>
          <p:cNvCxnSpPr/>
          <p:nvPr/>
        </p:nvCxnSpPr>
        <p:spPr>
          <a:xfrm>
            <a:off x="4317994" y="5322332"/>
            <a:ext cx="147320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4850616" y="4953000"/>
                <a:ext cx="4691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𝑇</m:t>
                          </m:r>
                        </m:e>
                        <m:sub>
                          <m:r>
                            <a:rPr lang="en-US" i="1">
                              <a:latin typeface="Cambria Math"/>
                            </a:rPr>
                            <m:t>2</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4850616" y="4953000"/>
                <a:ext cx="46916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352801" y="4126468"/>
                <a:ext cx="7627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ea typeface="Cambria Math"/>
                        </a:rPr>
                        <m:t>𝑟</m:t>
                      </m:r>
                      <m:r>
                        <a:rPr lang="en-US" i="1">
                          <a:latin typeface="Cambria Math"/>
                          <a:ea typeface="Cambria Math"/>
                        </a:rPr>
                        <m:t>−</m:t>
                      </m:r>
                      <m:r>
                        <a:rPr lang="en-US" i="1">
                          <a:latin typeface="Cambria Math"/>
                          <a:ea typeface="Cambria Math"/>
                        </a:rPr>
                        <m:t>𝜆</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352801" y="4126468"/>
                <a:ext cx="762773"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269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437290"/>
                <a:ext cx="8544910" cy="4658710"/>
              </a:xfrm>
            </p:spPr>
            <p:txBody>
              <a:bodyPr>
                <a:normAutofit/>
              </a:bodyPr>
              <a:lstStyle/>
              <a:p>
                <a14:m>
                  <m:oMath xmlns:m="http://schemas.openxmlformats.org/officeDocument/2006/math">
                    <m:r>
                      <a:rPr lang="en-US" sz="2400" i="1">
                        <a:latin typeface="Cambria Math"/>
                      </a:rPr>
                      <m:t>𝑀𝑎𝑥𝑖𝑚𝑢𝑚</m:t>
                    </m:r>
                    <m:r>
                      <a:rPr lang="en-US" sz="2400" i="1">
                        <a:latin typeface="Cambria Math"/>
                      </a:rPr>
                      <m:t> </m:t>
                    </m:r>
                    <m:r>
                      <a:rPr lang="en-US" sz="2400" i="1">
                        <a:latin typeface="Cambria Math"/>
                      </a:rPr>
                      <m:t>𝑜𝑛</m:t>
                    </m:r>
                    <m:r>
                      <a:rPr lang="en-US" sz="2400" i="1">
                        <a:latin typeface="Cambria Math"/>
                      </a:rPr>
                      <m:t> </m:t>
                    </m:r>
                    <m:r>
                      <a:rPr lang="en-US" sz="2400" i="1">
                        <a:latin typeface="Cambria Math"/>
                      </a:rPr>
                      <m:t>h𝑎𝑛𝑑</m:t>
                    </m:r>
                    <m:r>
                      <a:rPr lang="en-US" sz="2400" i="1">
                        <a:latin typeface="Cambria Math"/>
                      </a:rPr>
                      <m:t> </m:t>
                    </m:r>
                    <m:r>
                      <a:rPr lang="en-US" sz="2400" i="1">
                        <a:latin typeface="Cambria Math"/>
                      </a:rPr>
                      <m:t>𝑖𝑛𝑣𝑒𝑛𝑡𝑜𝑟𝑦</m:t>
                    </m:r>
                    <m:r>
                      <a:rPr lang="en-US" sz="2400" i="1">
                        <a:latin typeface="Cambria Math"/>
                      </a:rPr>
                      <m:t>=</m:t>
                    </m:r>
                    <m:d>
                      <m:dPr>
                        <m:ctrlPr>
                          <a:rPr lang="en-US" sz="2400" i="1">
                            <a:latin typeface="Cambria Math" panose="02040503050406030204" pitchFamily="18" charset="0"/>
                          </a:rPr>
                        </m:ctrlPr>
                      </m:dPr>
                      <m:e>
                        <m:r>
                          <a:rPr lang="en-US" sz="2400" i="1">
                            <a:latin typeface="Cambria Math"/>
                          </a:rPr>
                          <m:t>𝑟</m:t>
                        </m:r>
                        <m:r>
                          <a:rPr lang="en-US" sz="2400" i="1">
                            <a:latin typeface="Cambria Math"/>
                          </a:rPr>
                          <m:t>−</m:t>
                        </m:r>
                        <m:r>
                          <a:rPr lang="en-US" sz="2400" i="1">
                            <a:latin typeface="Cambria Math"/>
                            <a:ea typeface="Cambria Math"/>
                          </a:rPr>
                          <m:t>𝜆</m:t>
                        </m:r>
                      </m:e>
                    </m:d>
                    <m:r>
                      <a:rPr lang="en-US" sz="2400" i="1">
                        <a:latin typeface="Cambria Math"/>
                        <a:ea typeface="Cambria Math"/>
                      </a:rPr>
                      <m:t>×</m:t>
                    </m:r>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1</m:t>
                        </m:r>
                      </m:sub>
                    </m:sSub>
                    <m:r>
                      <a:rPr lang="en-US" sz="2400" i="1">
                        <a:latin typeface="Cambria Math"/>
                      </a:rPr>
                      <m:t>=</m:t>
                    </m:r>
                    <m:d>
                      <m:dPr>
                        <m:ctrlPr>
                          <a:rPr lang="en-US" sz="2400" i="1">
                            <a:latin typeface="Cambria Math" panose="02040503050406030204" pitchFamily="18" charset="0"/>
                          </a:rPr>
                        </m:ctrlPr>
                      </m:dPr>
                      <m:e>
                        <m:r>
                          <a:rPr lang="en-US" sz="2400" i="1">
                            <a:latin typeface="Cambria Math"/>
                          </a:rPr>
                          <m:t>𝑟</m:t>
                        </m:r>
                        <m:r>
                          <a:rPr lang="en-US" sz="2400" i="1">
                            <a:latin typeface="Cambria Math"/>
                          </a:rPr>
                          <m:t>−</m:t>
                        </m:r>
                        <m:r>
                          <a:rPr lang="en-US" sz="2400" i="1">
                            <a:latin typeface="Cambria Math"/>
                            <a:ea typeface="Cambria Math"/>
                          </a:rPr>
                          <m:t>𝜆</m:t>
                        </m:r>
                      </m:e>
                    </m:d>
                    <m:r>
                      <a:rPr lang="en-US" sz="2400" i="1">
                        <a:latin typeface="Cambria Math"/>
                        <a:ea typeface="Cambria Math"/>
                      </a:rPr>
                      <m:t>×</m:t>
                    </m:r>
                    <m:f>
                      <m:fPr>
                        <m:ctrlPr>
                          <a:rPr lang="en-US" sz="2400" i="1">
                            <a:latin typeface="Cambria Math" panose="02040503050406030204" pitchFamily="18" charset="0"/>
                          </a:rPr>
                        </m:ctrlPr>
                      </m:fPr>
                      <m:num>
                        <m:r>
                          <a:rPr lang="en-US" sz="2400" i="1">
                            <a:latin typeface="Cambria Math"/>
                          </a:rPr>
                          <m:t>𝑄</m:t>
                        </m:r>
                      </m:num>
                      <m:den>
                        <m:r>
                          <a:rPr lang="en-US" sz="2400" i="1">
                            <a:latin typeface="Cambria Math"/>
                          </a:rPr>
                          <m:t>𝑟</m:t>
                        </m:r>
                      </m:den>
                    </m:f>
                  </m:oMath>
                </a14:m>
                <a:endParaRPr lang="en-US" sz="2400" dirty="0"/>
              </a:p>
              <a:p>
                <a:endParaRPr lang="en-US" sz="2400" i="1" dirty="0">
                  <a:latin typeface="Cambria Math"/>
                </a:endParaRPr>
              </a:p>
              <a:p>
                <a14:m>
                  <m:oMath xmlns:m="http://schemas.openxmlformats.org/officeDocument/2006/math">
                    <m:r>
                      <a:rPr lang="en-US" sz="2400" i="1">
                        <a:latin typeface="Cambria Math"/>
                      </a:rPr>
                      <m:t>𝑇𝑜𝑡𝑎𝑙</m:t>
                    </m:r>
                    <m:r>
                      <a:rPr lang="en-US" sz="2400" i="1">
                        <a:latin typeface="Cambria Math"/>
                      </a:rPr>
                      <m:t> </m:t>
                    </m:r>
                    <m:r>
                      <a:rPr lang="en-US" sz="2400" i="1">
                        <a:latin typeface="Cambria Math"/>
                      </a:rPr>
                      <m:t>𝑟𝑒𝑙𝑒𝑣𝑎𝑛𝑡</m:t>
                    </m:r>
                    <m:f>
                      <m:fPr>
                        <m:type m:val="lin"/>
                        <m:ctrlPr>
                          <a:rPr lang="en-US" sz="2400" i="1">
                            <a:latin typeface="Cambria Math" panose="02040503050406030204" pitchFamily="18" charset="0"/>
                          </a:rPr>
                        </m:ctrlPr>
                      </m:fPr>
                      <m:num>
                        <m:r>
                          <a:rPr lang="en-US" sz="2400" i="1">
                            <a:latin typeface="Cambria Math"/>
                          </a:rPr>
                          <m:t>𝑐𝑜𝑠𝑡</m:t>
                        </m:r>
                      </m:num>
                      <m:den>
                        <m:r>
                          <a:rPr lang="en-US" sz="2400" i="1">
                            <a:latin typeface="Cambria Math"/>
                          </a:rPr>
                          <m:t>𝑦𝑒𝑎𝑟</m:t>
                        </m:r>
                      </m:den>
                    </m:f>
                    <m:r>
                      <a:rPr lang="en-US" sz="2400" i="1">
                        <a:latin typeface="Cambria Math"/>
                      </a:rPr>
                      <m:t>=</m:t>
                    </m:r>
                    <m:r>
                      <a:rPr lang="en-US" sz="2400" i="1">
                        <a:latin typeface="Cambria Math"/>
                      </a:rPr>
                      <m:t>𝐾</m:t>
                    </m:r>
                    <m:f>
                      <m:fPr>
                        <m:ctrlPr>
                          <a:rPr lang="en-US" sz="2400" i="1">
                            <a:latin typeface="Cambria Math" panose="02040503050406030204" pitchFamily="18" charset="0"/>
                          </a:rPr>
                        </m:ctrlPr>
                      </m:fPr>
                      <m:num>
                        <m:r>
                          <a:rPr lang="en-US" sz="2400" i="1">
                            <a:latin typeface="Cambria Math"/>
                            <a:ea typeface="Cambria Math"/>
                          </a:rPr>
                          <m:t>𝜆</m:t>
                        </m:r>
                      </m:num>
                      <m:den>
                        <m:r>
                          <a:rPr lang="en-US" sz="2400" i="1">
                            <a:latin typeface="Cambria Math"/>
                          </a:rPr>
                          <m:t>𝑄</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h</m:t>
                        </m:r>
                      </m:num>
                      <m:den>
                        <m:r>
                          <a:rPr lang="en-US" sz="2400" i="1">
                            <a:latin typeface="Cambria Math"/>
                          </a:rPr>
                          <m:t>2</m:t>
                        </m:r>
                      </m:den>
                    </m:f>
                    <m:d>
                      <m:dPr>
                        <m:ctrlPr>
                          <a:rPr lang="en-US" sz="2400" i="1">
                            <a:latin typeface="Cambria Math" panose="02040503050406030204" pitchFamily="18" charset="0"/>
                          </a:rPr>
                        </m:ctrlPr>
                      </m:dPr>
                      <m:e>
                        <m:r>
                          <a:rPr lang="en-US" sz="2400" i="1">
                            <a:latin typeface="Cambria Math"/>
                          </a:rPr>
                          <m:t>𝑟</m:t>
                        </m:r>
                        <m:r>
                          <a:rPr lang="en-US" sz="2400" i="1">
                            <a:latin typeface="Cambria Math"/>
                          </a:rPr>
                          <m:t>−</m:t>
                        </m:r>
                        <m:r>
                          <a:rPr lang="en-US" sz="2400" i="1">
                            <a:latin typeface="Cambria Math"/>
                            <a:ea typeface="Cambria Math"/>
                          </a:rPr>
                          <m:t>𝜆</m:t>
                        </m:r>
                      </m:e>
                    </m:d>
                    <m:r>
                      <a:rPr lang="en-US" sz="2400" i="1">
                        <a:latin typeface="Cambria Math"/>
                        <a:ea typeface="Cambria Math"/>
                      </a:rPr>
                      <m:t>×</m:t>
                    </m:r>
                    <m:f>
                      <m:fPr>
                        <m:ctrlPr>
                          <a:rPr lang="en-US" sz="2400" i="1">
                            <a:latin typeface="Cambria Math" panose="02040503050406030204" pitchFamily="18" charset="0"/>
                          </a:rPr>
                        </m:ctrlPr>
                      </m:fPr>
                      <m:num>
                        <m:r>
                          <a:rPr lang="en-US" sz="2400" i="1">
                            <a:latin typeface="Cambria Math"/>
                          </a:rPr>
                          <m:t>𝑄</m:t>
                        </m:r>
                      </m:num>
                      <m:den>
                        <m:r>
                          <a:rPr lang="en-US" sz="2400" i="1">
                            <a:latin typeface="Cambria Math"/>
                          </a:rPr>
                          <m:t>𝑟</m:t>
                        </m:r>
                      </m:den>
                    </m:f>
                  </m:oMath>
                </a14:m>
                <a:endParaRPr lang="en-US" sz="2400" dirty="0"/>
              </a:p>
              <a:p>
                <a14:m>
                  <m:oMath xmlns:m="http://schemas.openxmlformats.org/officeDocument/2006/math">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a:rPr>
                          <m:t>𝑄</m:t>
                        </m:r>
                      </m:e>
                      <m:sup>
                        <m:r>
                          <a:rPr lang="en-US" sz="2400" i="1">
                            <a:solidFill>
                              <a:srgbClr val="FF0000"/>
                            </a:solidFill>
                            <a:latin typeface="Cambria Math"/>
                          </a:rPr>
                          <m:t>∗</m:t>
                        </m:r>
                      </m:sup>
                    </m:sSup>
                    <m:r>
                      <a:rPr lang="en-US" sz="2400" i="1">
                        <a:solidFill>
                          <a:srgbClr val="FF0000"/>
                        </a:solidFill>
                        <a:latin typeface="Cambria Math"/>
                      </a:rPr>
                      <m:t>=</m:t>
                    </m:r>
                    <m:rad>
                      <m:radPr>
                        <m:degHide m:val="on"/>
                        <m:ctrlPr>
                          <a:rPr lang="en-US" sz="2400" i="1">
                            <a:solidFill>
                              <a:srgbClr val="FF0000"/>
                            </a:solidFill>
                            <a:latin typeface="Cambria Math" panose="02040503050406030204" pitchFamily="18" charset="0"/>
                          </a:rPr>
                        </m:ctrlPr>
                      </m:radPr>
                      <m:deg/>
                      <m:e>
                        <m:f>
                          <m:fPr>
                            <m:ctrlPr>
                              <a:rPr lang="en-US" sz="2400" i="1">
                                <a:solidFill>
                                  <a:srgbClr val="FF0000"/>
                                </a:solidFill>
                                <a:latin typeface="Cambria Math" panose="02040503050406030204" pitchFamily="18" charset="0"/>
                              </a:rPr>
                            </m:ctrlPr>
                          </m:fPr>
                          <m:num>
                            <m:r>
                              <a:rPr lang="en-US" sz="2400" i="1">
                                <a:solidFill>
                                  <a:srgbClr val="FF0000"/>
                                </a:solidFill>
                                <a:latin typeface="Cambria Math"/>
                              </a:rPr>
                              <m:t>2</m:t>
                            </m:r>
                            <m:r>
                              <a:rPr lang="en-US" sz="2400" i="1">
                                <a:solidFill>
                                  <a:srgbClr val="FF0000"/>
                                </a:solidFill>
                                <a:latin typeface="Cambria Math"/>
                              </a:rPr>
                              <m:t>𝐾</m:t>
                            </m:r>
                            <m:r>
                              <a:rPr lang="en-US" sz="2400" i="1">
                                <a:solidFill>
                                  <a:srgbClr val="FF0000"/>
                                </a:solidFill>
                                <a:latin typeface="Cambria Math"/>
                                <a:ea typeface="Cambria Math"/>
                              </a:rPr>
                              <m:t>𝜆</m:t>
                            </m:r>
                          </m:num>
                          <m:den>
                            <m:r>
                              <a:rPr lang="en-US" sz="2400" i="1">
                                <a:solidFill>
                                  <a:srgbClr val="FF0000"/>
                                </a:solidFill>
                                <a:latin typeface="Cambria Math"/>
                              </a:rPr>
                              <m:t>h</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a:rPr>
                                  <m:t>1−</m:t>
                                </m:r>
                                <m:f>
                                  <m:fPr>
                                    <m:ctrlPr>
                                      <a:rPr lang="en-US" sz="2400" i="1">
                                        <a:solidFill>
                                          <a:srgbClr val="FF0000"/>
                                        </a:solidFill>
                                        <a:latin typeface="Cambria Math" panose="02040503050406030204" pitchFamily="18" charset="0"/>
                                      </a:rPr>
                                    </m:ctrlPr>
                                  </m:fPr>
                                  <m:num>
                                    <m:r>
                                      <a:rPr lang="en-US" sz="2400" i="1">
                                        <a:solidFill>
                                          <a:srgbClr val="FF0000"/>
                                        </a:solidFill>
                                        <a:latin typeface="Cambria Math"/>
                                        <a:ea typeface="Cambria Math"/>
                                      </a:rPr>
                                      <m:t>𝜆</m:t>
                                    </m:r>
                                  </m:num>
                                  <m:den>
                                    <m:r>
                                      <a:rPr lang="en-US" sz="2400" i="1">
                                        <a:solidFill>
                                          <a:srgbClr val="FF0000"/>
                                        </a:solidFill>
                                        <a:latin typeface="Cambria Math"/>
                                      </a:rPr>
                                      <m:t>𝑟</m:t>
                                    </m:r>
                                  </m:den>
                                </m:f>
                              </m:e>
                            </m:d>
                          </m:den>
                        </m:f>
                      </m:e>
                    </m:rad>
                  </m:oMath>
                </a14:m>
                <a:endParaRPr lang="en-US" sz="2400" dirty="0">
                  <a:solidFill>
                    <a:srgbClr val="FF0000"/>
                  </a:solidFill>
                </a:endParaRPr>
              </a:p>
              <a:p>
                <a14:m>
                  <m:oMath xmlns:m="http://schemas.openxmlformats.org/officeDocument/2006/math">
                    <m:r>
                      <a:rPr lang="en-US" sz="2400" i="1">
                        <a:solidFill>
                          <a:srgbClr val="00B050"/>
                        </a:solidFill>
                        <a:latin typeface="Cambria Math"/>
                      </a:rPr>
                      <m:t>𝐺</m:t>
                    </m:r>
                    <m:d>
                      <m:dPr>
                        <m:ctrlPr>
                          <a:rPr lang="en-US" sz="2400" i="1">
                            <a:solidFill>
                              <a:srgbClr val="00B050"/>
                            </a:solidFill>
                            <a:latin typeface="Cambria Math" panose="02040503050406030204" pitchFamily="18" charset="0"/>
                          </a:rPr>
                        </m:ctrlPr>
                      </m:dPr>
                      <m:e>
                        <m:sSup>
                          <m:sSupPr>
                            <m:ctrlPr>
                              <a:rPr lang="en-US" sz="2400" i="1">
                                <a:solidFill>
                                  <a:srgbClr val="00B050"/>
                                </a:solidFill>
                                <a:latin typeface="Cambria Math" panose="02040503050406030204" pitchFamily="18" charset="0"/>
                              </a:rPr>
                            </m:ctrlPr>
                          </m:sSupPr>
                          <m:e>
                            <m:r>
                              <a:rPr lang="en-US" sz="2400" i="1">
                                <a:solidFill>
                                  <a:srgbClr val="00B050"/>
                                </a:solidFill>
                                <a:latin typeface="Cambria Math"/>
                              </a:rPr>
                              <m:t>𝑄</m:t>
                            </m:r>
                          </m:e>
                          <m:sup>
                            <m:r>
                              <a:rPr lang="en-US" sz="2400" i="1">
                                <a:solidFill>
                                  <a:srgbClr val="00B050"/>
                                </a:solidFill>
                                <a:latin typeface="Cambria Math"/>
                              </a:rPr>
                              <m:t>∗</m:t>
                            </m:r>
                          </m:sup>
                        </m:sSup>
                      </m:e>
                    </m:d>
                    <m:r>
                      <a:rPr lang="en-US" sz="2400" i="1">
                        <a:solidFill>
                          <a:srgbClr val="00B050"/>
                        </a:solidFill>
                        <a:latin typeface="Cambria Math"/>
                      </a:rPr>
                      <m:t>=</m:t>
                    </m:r>
                    <m:rad>
                      <m:radPr>
                        <m:degHide m:val="on"/>
                        <m:ctrlPr>
                          <a:rPr lang="en-US" sz="2400" i="1">
                            <a:solidFill>
                              <a:srgbClr val="00B050"/>
                            </a:solidFill>
                            <a:latin typeface="Cambria Math" panose="02040503050406030204" pitchFamily="18" charset="0"/>
                          </a:rPr>
                        </m:ctrlPr>
                      </m:radPr>
                      <m:deg/>
                      <m:e>
                        <m:r>
                          <a:rPr lang="en-US" sz="2400" i="1">
                            <a:solidFill>
                              <a:srgbClr val="00B050"/>
                            </a:solidFill>
                            <a:latin typeface="Cambria Math"/>
                          </a:rPr>
                          <m:t>2</m:t>
                        </m:r>
                        <m:r>
                          <a:rPr lang="en-US" sz="2400" i="1">
                            <a:solidFill>
                              <a:srgbClr val="00B050"/>
                            </a:solidFill>
                            <a:latin typeface="Cambria Math"/>
                          </a:rPr>
                          <m:t>𝐾</m:t>
                        </m:r>
                        <m:r>
                          <a:rPr lang="en-US" sz="2400" i="1">
                            <a:solidFill>
                              <a:srgbClr val="00B050"/>
                            </a:solidFill>
                            <a:latin typeface="Cambria Math"/>
                            <a:ea typeface="Cambria Math"/>
                          </a:rPr>
                          <m:t>𝜆</m:t>
                        </m:r>
                        <m:r>
                          <a:rPr lang="en-US" sz="2400" i="1">
                            <a:solidFill>
                              <a:srgbClr val="00B050"/>
                            </a:solidFill>
                            <a:latin typeface="Cambria Math"/>
                          </a:rPr>
                          <m:t>h</m:t>
                        </m:r>
                        <m:d>
                          <m:dPr>
                            <m:ctrlPr>
                              <a:rPr lang="en-US" sz="2400" i="1">
                                <a:solidFill>
                                  <a:srgbClr val="00B050"/>
                                </a:solidFill>
                                <a:latin typeface="Cambria Math" panose="02040503050406030204" pitchFamily="18" charset="0"/>
                              </a:rPr>
                            </m:ctrlPr>
                          </m:dPr>
                          <m:e>
                            <m:r>
                              <a:rPr lang="en-US" sz="2400" i="1">
                                <a:solidFill>
                                  <a:srgbClr val="00B050"/>
                                </a:solidFill>
                                <a:latin typeface="Cambria Math"/>
                              </a:rPr>
                              <m:t>1−</m:t>
                            </m:r>
                            <m:f>
                              <m:fPr>
                                <m:ctrlPr>
                                  <a:rPr lang="en-US" sz="2400" i="1">
                                    <a:solidFill>
                                      <a:srgbClr val="00B050"/>
                                    </a:solidFill>
                                    <a:latin typeface="Cambria Math" panose="02040503050406030204" pitchFamily="18" charset="0"/>
                                  </a:rPr>
                                </m:ctrlPr>
                              </m:fPr>
                              <m:num>
                                <m:r>
                                  <a:rPr lang="en-US" sz="2400" i="1">
                                    <a:solidFill>
                                      <a:srgbClr val="00B050"/>
                                    </a:solidFill>
                                    <a:latin typeface="Cambria Math"/>
                                    <a:ea typeface="Cambria Math"/>
                                  </a:rPr>
                                  <m:t>𝜆</m:t>
                                </m:r>
                              </m:num>
                              <m:den>
                                <m:r>
                                  <a:rPr lang="en-US" sz="2400" i="1">
                                    <a:solidFill>
                                      <a:srgbClr val="00B050"/>
                                    </a:solidFill>
                                    <a:latin typeface="Cambria Math"/>
                                  </a:rPr>
                                  <m:t>𝑟</m:t>
                                </m:r>
                              </m:den>
                            </m:f>
                          </m:e>
                        </m:d>
                      </m:e>
                    </m:rad>
                  </m:oMath>
                </a14:m>
                <a:endParaRPr lang="en-US" sz="2400" dirty="0"/>
              </a:p>
              <a:p>
                <a:pPr marL="0" indent="0">
                  <a:buNone/>
                </a:pPr>
                <a:r>
                  <a:rPr lang="en-US" sz="2400" dirty="0">
                    <a:solidFill>
                      <a:schemeClr val="accent6">
                        <a:lumMod val="75000"/>
                      </a:schemeClr>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437290"/>
                <a:ext cx="8544910" cy="4658710"/>
              </a:xfrm>
              <a:blipFill>
                <a:blip r:embed="rId2"/>
                <a:stretch>
                  <a:fillRect l="-1040"/>
                </a:stretch>
              </a:blipFill>
            </p:spPr>
            <p:txBody>
              <a:bodyPr/>
              <a:lstStyle/>
              <a:p>
                <a:r>
                  <a:rPr lang="en-US">
                    <a:noFill/>
                  </a:rPr>
                  <a:t> </a:t>
                </a:r>
              </a:p>
            </p:txBody>
          </p:sp>
        </mc:Fallback>
      </mc:AlternateContent>
      <p:sp>
        <p:nvSpPr>
          <p:cNvPr id="5" name="Title 1"/>
          <p:cNvSpPr>
            <a:spLocks noGrp="1"/>
          </p:cNvSpPr>
          <p:nvPr>
            <p:ph type="title"/>
          </p:nvPr>
        </p:nvSpPr>
        <p:spPr>
          <a:xfrm>
            <a:off x="1981200" y="274638"/>
            <a:ext cx="8229600" cy="1143000"/>
          </a:xfrm>
        </p:spPr>
        <p:txBody>
          <a:bodyPr>
            <a:normAutofit/>
          </a:bodyPr>
          <a:lstStyle/>
          <a:p>
            <a:r>
              <a:rPr lang="en-US" sz="3200" b="1" dirty="0"/>
              <a:t>Economic Production Quantity (EPQ) Model</a:t>
            </a:r>
          </a:p>
        </p:txBody>
      </p:sp>
    </p:spTree>
    <p:extLst>
      <p:ext uri="{BB962C8B-B14F-4D97-AF65-F5344CB8AC3E}">
        <p14:creationId xmlns:p14="http://schemas.microsoft.com/office/powerpoint/2010/main" val="1296225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normAutofit/>
          </a:bodyPr>
          <a:lstStyle/>
          <a:p>
            <a:pPr marL="0" indent="0" algn="just">
              <a:buNone/>
            </a:pPr>
            <a:r>
              <a:rPr lang="en-US" sz="2400" dirty="0">
                <a:latin typeface="+mj-lt"/>
                <a:cs typeface="Times New Roman" panose="02020603050405020304" pitchFamily="18" charset="0"/>
              </a:rPr>
              <a:t> Landmark sells Pilot ink pen imported from Japan. Per unit cost of the pen is </a:t>
            </a:r>
            <a:r>
              <a:rPr lang="en-US" sz="2400" dirty="0" err="1">
                <a:latin typeface="+mj-lt"/>
                <a:cs typeface="Times New Roman" panose="02020603050405020304" pitchFamily="18" charset="0"/>
              </a:rPr>
              <a:t>Rs</a:t>
            </a:r>
            <a:r>
              <a:rPr lang="en-US" sz="2400" dirty="0">
                <a:latin typeface="+mj-lt"/>
                <a:cs typeface="Times New Roman" panose="02020603050405020304" pitchFamily="18" charset="0"/>
              </a:rPr>
              <a:t>. 2000. Annual holding cost is based on 20% interest rate. Fixed ordering cost is </a:t>
            </a:r>
            <a:r>
              <a:rPr lang="en-US" sz="2400" dirty="0" err="1">
                <a:latin typeface="+mj-lt"/>
                <a:cs typeface="Times New Roman" panose="02020603050405020304" pitchFamily="18" charset="0"/>
              </a:rPr>
              <a:t>Rs</a:t>
            </a:r>
            <a:r>
              <a:rPr lang="en-US" sz="2400" dirty="0">
                <a:latin typeface="+mj-lt"/>
                <a:cs typeface="Times New Roman" panose="02020603050405020304" pitchFamily="18" charset="0"/>
              </a:rPr>
              <a:t>. 1000. Monthly demand is 50. If the lead time is three months, and Landmark follows continuous review policy, when should the order be placed and how much should be the order size, which minimizes the total cost?</a:t>
            </a:r>
          </a:p>
        </p:txBody>
      </p:sp>
      <p:sp>
        <p:nvSpPr>
          <p:cNvPr id="6" name="TextBox 5"/>
          <p:cNvSpPr txBox="1"/>
          <p:nvPr/>
        </p:nvSpPr>
        <p:spPr>
          <a:xfrm>
            <a:off x="5151226" y="609601"/>
            <a:ext cx="1931939" cy="584775"/>
          </a:xfrm>
          <a:prstGeom prst="rect">
            <a:avLst/>
          </a:prstGeom>
          <a:noFill/>
        </p:spPr>
        <p:txBody>
          <a:bodyPr wrap="none" rtlCol="0">
            <a:spAutoFit/>
          </a:bodyPr>
          <a:lstStyle/>
          <a:p>
            <a:r>
              <a:rPr lang="en-US" sz="3200" b="1" dirty="0">
                <a:latin typeface="+mj-lt"/>
              </a:rPr>
              <a:t>Example 1</a:t>
            </a:r>
          </a:p>
        </p:txBody>
      </p:sp>
    </p:spTree>
    <p:extLst>
      <p:ext uri="{BB962C8B-B14F-4D97-AF65-F5344CB8AC3E}">
        <p14:creationId xmlns:p14="http://schemas.microsoft.com/office/powerpoint/2010/main" val="4043585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2514600" y="1752600"/>
              <a:ext cx="2057400" cy="2133600"/>
            </p:xfrm>
            <a:graphic>
              <a:graphicData uri="http://schemas.openxmlformats.org/drawingml/2006/table">
                <a:tbl>
                  <a:tblPr>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33400">
                    <a:tc>
                      <a:txBody>
                        <a:bodyPr/>
                        <a:lstStyle/>
                        <a:p>
                          <a:pPr algn="l" fontAlgn="b"/>
                          <a:r>
                            <a:rPr lang="en-US" sz="1600" b="0" i="0" u="none" strike="noStrike" dirty="0">
                              <a:solidFill>
                                <a:schemeClr val="dk1"/>
                              </a:solidFill>
                              <a:effectLst/>
                              <a:latin typeface="+mn-lt"/>
                            </a:rPr>
                            <a:t>K</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1000</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533400">
                    <a:tc>
                      <a:txBody>
                        <a:bodyPr/>
                        <a:lstStyle/>
                        <a:p>
                          <a:pPr algn="l" fontAlgn="b"/>
                          <a:r>
                            <a:rPr lang="en-US" sz="1600" u="none" strike="noStrike">
                              <a:effectLst/>
                            </a:rPr>
                            <a:t>h</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400</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533400">
                    <a:tc>
                      <a:txBody>
                        <a:bodyPr/>
                        <a:lstStyle/>
                        <a:p>
                          <a:pPr algn="l" fontAlgn="b"/>
                          <a:r>
                            <a:rPr lang="el-GR" sz="1600" u="none" strike="noStrike" dirty="0">
                              <a:effectLst/>
                            </a:rPr>
                            <a:t>λ</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600</a:t>
                          </a:r>
                        </a:p>
                      </a:txBody>
                      <a:tcPr marL="9525" marR="9525" marT="9525" marB="0" anchor="b"/>
                    </a:tc>
                    <a:extLst>
                      <a:ext uri="{0D108BD9-81ED-4DB2-BD59-A6C34878D82A}">
                        <a16:rowId xmlns:a16="http://schemas.microsoft.com/office/drawing/2014/main" val="10002"/>
                      </a:ext>
                    </a:extLst>
                  </a:tr>
                  <a:tr h="533400">
                    <a:tc>
                      <a:txBody>
                        <a:bodyPr/>
                        <a:lstStyle/>
                        <a:p>
                          <a:pPr algn="l" fontAlgn="b"/>
                          <a14:m>
                            <m:oMathPara xmlns:m="http://schemas.openxmlformats.org/officeDocument/2006/math">
                              <m:oMathParaPr>
                                <m:jc m:val="left"/>
                              </m:oMathParaPr>
                              <m:oMath xmlns:m="http://schemas.openxmlformats.org/officeDocument/2006/math">
                                <m:r>
                                  <a:rPr lang="en-US" sz="1600" b="0" i="1" u="none" strike="noStrike" smtClean="0">
                                    <a:solidFill>
                                      <a:srgbClr val="000000"/>
                                    </a:solidFill>
                                    <a:effectLst/>
                                    <a:latin typeface="Cambria Math"/>
                                    <a:ea typeface="Cambria Math"/>
                                  </a:rPr>
                                  <m:t>𝜏</m:t>
                                </m:r>
                              </m:oMath>
                            </m:oMathPara>
                          </a14:m>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3/12 year</a:t>
                          </a:r>
                        </a:p>
                      </a:txBody>
                      <a:tcPr marL="9525" marR="9525" marT="9525" marB="0" anchor="b"/>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900301375"/>
                  </p:ext>
                </p:extLst>
              </p:nvPr>
            </p:nvGraphicFramePr>
            <p:xfrm>
              <a:off x="2514600" y="1752600"/>
              <a:ext cx="2057400" cy="2133600"/>
            </p:xfrm>
            <a:graphic>
              <a:graphicData uri="http://schemas.openxmlformats.org/drawingml/2006/table">
                <a:tbl>
                  <a:tblPr>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33400">
                    <a:tc>
                      <a:txBody>
                        <a:bodyPr/>
                        <a:lstStyle/>
                        <a:p>
                          <a:pPr algn="l" fontAlgn="b"/>
                          <a:r>
                            <a:rPr lang="en-US" sz="1600" b="0" i="0" u="none" strike="noStrike" dirty="0">
                              <a:solidFill>
                                <a:schemeClr val="dk1"/>
                              </a:solidFill>
                              <a:effectLst/>
                              <a:latin typeface="+mn-lt"/>
                            </a:rPr>
                            <a:t>K</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1000</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533400">
                    <a:tc>
                      <a:txBody>
                        <a:bodyPr/>
                        <a:lstStyle/>
                        <a:p>
                          <a:pPr algn="l" fontAlgn="b"/>
                          <a:r>
                            <a:rPr lang="en-US" sz="1600" u="none" strike="noStrike">
                              <a:effectLst/>
                            </a:rPr>
                            <a:t>h</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400</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533400">
                    <a:tc>
                      <a:txBody>
                        <a:bodyPr/>
                        <a:lstStyle/>
                        <a:p>
                          <a:pPr algn="l" fontAlgn="b"/>
                          <a:r>
                            <a:rPr lang="el-GR" sz="1600" u="none" strike="noStrike" dirty="0">
                              <a:effectLst/>
                            </a:rPr>
                            <a:t>λ</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600</a:t>
                          </a:r>
                        </a:p>
                      </a:txBody>
                      <a:tcPr marL="9525" marR="9525" marT="9525" marB="0" anchor="b"/>
                    </a:tc>
                    <a:extLst>
                      <a:ext uri="{0D108BD9-81ED-4DB2-BD59-A6C34878D82A}">
                        <a16:rowId xmlns:a16="http://schemas.microsoft.com/office/drawing/2014/main" val="10002"/>
                      </a:ext>
                    </a:extLst>
                  </a:tr>
                  <a:tr h="533400">
                    <a:tc>
                      <a:txBody>
                        <a:bodyPr/>
                        <a:lstStyle/>
                        <a:p>
                          <a:endParaRPr lang="en-US"/>
                        </a:p>
                      </a:txBody>
                      <a:tcPr marL="9525" marR="9525" marT="9525" marB="0" anchor="b">
                        <a:blipFill>
                          <a:blip r:embed="rId2"/>
                          <a:stretch>
                            <a:fillRect l="-1235" t="-302381" r="-102469" b="-23810"/>
                          </a:stretch>
                        </a:blipFill>
                      </a:tcPr>
                    </a:tc>
                    <a:tc>
                      <a:txBody>
                        <a:bodyPr/>
                        <a:lstStyle/>
                        <a:p>
                          <a:pPr algn="r" fontAlgn="b"/>
                          <a:r>
                            <a:rPr lang="en-US" sz="1600" b="0" i="0" u="none" strike="noStrike" dirty="0">
                              <a:solidFill>
                                <a:srgbClr val="000000"/>
                              </a:solidFill>
                              <a:effectLst/>
                              <a:latin typeface="Calibri"/>
                            </a:rPr>
                            <a:t>3/12 year</a:t>
                          </a:r>
                        </a:p>
                      </a:txBody>
                      <a:tcPr marL="9525" marR="9525" marT="9525" marB="0" anchor="b"/>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mc:Choice xmlns:a14="http://schemas.microsoft.com/office/drawing/2010/main" Requires="a14">
          <p:sp>
            <p:nvSpPr>
              <p:cNvPr id="6" name="TextBox 5"/>
              <p:cNvSpPr txBox="1"/>
              <p:nvPr/>
            </p:nvSpPr>
            <p:spPr>
              <a:xfrm>
                <a:off x="5105400" y="2133600"/>
                <a:ext cx="4288225" cy="9135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𝐸𝑂𝑄</m:t>
                      </m:r>
                      <m:r>
                        <a:rPr lang="en-US" i="1">
                          <a:latin typeface="Cambria Math"/>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a:rPr>
                                <m:t>2</m:t>
                              </m:r>
                              <m:r>
                                <a:rPr lang="en-US" i="1">
                                  <a:latin typeface="Cambria Math"/>
                                </a:rPr>
                                <m:t>𝐾</m:t>
                              </m:r>
                              <m:r>
                                <a:rPr lang="en-US" i="1">
                                  <a:latin typeface="Cambria Math"/>
                                  <a:ea typeface="Cambria Math"/>
                                </a:rPr>
                                <m:t>𝜆</m:t>
                              </m:r>
                            </m:num>
                            <m:den>
                              <m:r>
                                <a:rPr lang="en-US" i="1">
                                  <a:latin typeface="Cambria Math"/>
                                </a:rPr>
                                <m:t>h</m:t>
                              </m:r>
                            </m:den>
                          </m:f>
                          <m:r>
                            <a:rPr lang="en-US" i="1">
                              <a:latin typeface="Cambria Math"/>
                            </a:rPr>
                            <m:t>=</m:t>
                          </m:r>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a:rPr>
                                <m:t>2</m:t>
                              </m:r>
                              <m:r>
                                <a:rPr lang="en-US" i="1">
                                  <a:latin typeface="Cambria Math"/>
                                  <a:ea typeface="Cambria Math"/>
                                </a:rPr>
                                <m:t>×1000×600</m:t>
                              </m:r>
                            </m:num>
                            <m:den>
                              <m:r>
                                <a:rPr lang="en-US" i="1">
                                  <a:latin typeface="Cambria Math"/>
                                </a:rPr>
                                <m:t>400</m:t>
                              </m:r>
                            </m:den>
                          </m:f>
                        </m:e>
                      </m:rad>
                      <m:r>
                        <a:rPr lang="en-US">
                          <a:latin typeface="Cambria Math"/>
                        </a:rPr>
                        <m:t>=</m:t>
                      </m:r>
                      <m:r>
                        <a:rPr lang="en-US">
                          <a:solidFill>
                            <a:srgbClr val="FF0000"/>
                          </a:solidFill>
                          <a:latin typeface="Cambria Math"/>
                        </a:rPr>
                        <m:t>54.77</m:t>
                      </m:r>
                    </m:oMath>
                  </m:oMathPara>
                </a14:m>
                <a:endParaRPr lang="en-US" dirty="0">
                  <a:solidFill>
                    <a:srgbClr val="FF0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5105400" y="2133600"/>
                <a:ext cx="4288225" cy="9135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486400" y="3440668"/>
                <a:ext cx="16214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𝑅</m:t>
                      </m:r>
                      <m:r>
                        <a:rPr lang="en-US" i="1">
                          <a:latin typeface="Cambria Math"/>
                        </a:rPr>
                        <m:t>=</m:t>
                      </m:r>
                      <m:r>
                        <a:rPr lang="en-US" i="1">
                          <a:latin typeface="Cambria Math"/>
                          <a:ea typeface="Cambria Math"/>
                        </a:rPr>
                        <m:t>𝜆𝜏</m:t>
                      </m:r>
                      <m:r>
                        <a:rPr lang="en-US" i="1">
                          <a:latin typeface="Cambria Math"/>
                          <a:ea typeface="Cambria Math"/>
                        </a:rPr>
                        <m:t>=150</m:t>
                      </m:r>
                    </m:oMath>
                  </m:oMathPara>
                </a14:m>
                <a:endParaRPr lang="en-US"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486400" y="3440668"/>
                <a:ext cx="1621406"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3638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normAutofit/>
          </a:bodyPr>
          <a:lstStyle/>
          <a:p>
            <a:pPr marL="0" indent="0" algn="just">
              <a:buNone/>
            </a:pPr>
            <a:r>
              <a:rPr lang="en-US" sz="2400" dirty="0">
                <a:latin typeface="+mj-lt"/>
                <a:cs typeface="Times New Roman" panose="02020603050405020304" pitchFamily="18" charset="0"/>
              </a:rPr>
              <a:t> Landmark sells Pilot ink pens that they manufacture. The per unit production cost of the pen is Rs. 2000. Annual holding cost is based on a 20% interest rate. The fixed setup cost is Rs. 1000. The annual production rate is 1000 units. The monthly demand is 50. How much should be the optimal production size for Landmark? Is manufacturing better than purchasing in the context of Landmark?</a:t>
            </a:r>
          </a:p>
        </p:txBody>
      </p:sp>
      <p:sp>
        <p:nvSpPr>
          <p:cNvPr id="6" name="TextBox 5"/>
          <p:cNvSpPr txBox="1"/>
          <p:nvPr/>
        </p:nvSpPr>
        <p:spPr>
          <a:xfrm>
            <a:off x="5151226" y="609601"/>
            <a:ext cx="1931939" cy="584775"/>
          </a:xfrm>
          <a:prstGeom prst="rect">
            <a:avLst/>
          </a:prstGeom>
          <a:noFill/>
        </p:spPr>
        <p:txBody>
          <a:bodyPr wrap="none" rtlCol="0">
            <a:spAutoFit/>
          </a:bodyPr>
          <a:lstStyle/>
          <a:p>
            <a:r>
              <a:rPr lang="en-US" sz="3200" b="1" dirty="0">
                <a:latin typeface="+mj-lt"/>
              </a:rPr>
              <a:t>Example 1</a:t>
            </a:r>
          </a:p>
        </p:txBody>
      </p:sp>
    </p:spTree>
    <p:extLst>
      <p:ext uri="{BB962C8B-B14F-4D97-AF65-F5344CB8AC3E}">
        <p14:creationId xmlns:p14="http://schemas.microsoft.com/office/powerpoint/2010/main" val="1947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3141595085"/>
                  </p:ext>
                </p:extLst>
              </p:nvPr>
            </p:nvGraphicFramePr>
            <p:xfrm>
              <a:off x="2514600" y="1752600"/>
              <a:ext cx="2057400" cy="2667000"/>
            </p:xfrm>
            <a:graphic>
              <a:graphicData uri="http://schemas.openxmlformats.org/drawingml/2006/table">
                <a:tbl>
                  <a:tblPr>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33400">
                    <a:tc>
                      <a:txBody>
                        <a:bodyPr/>
                        <a:lstStyle/>
                        <a:p>
                          <a:pPr algn="l" fontAlgn="b"/>
                          <a:r>
                            <a:rPr lang="en-US" sz="1600" b="0" i="0" u="none" strike="noStrike" dirty="0">
                              <a:solidFill>
                                <a:schemeClr val="dk1"/>
                              </a:solidFill>
                              <a:effectLst/>
                              <a:latin typeface="+mn-lt"/>
                            </a:rPr>
                            <a:t>K</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1000</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533400">
                    <a:tc>
                      <a:txBody>
                        <a:bodyPr/>
                        <a:lstStyle/>
                        <a:p>
                          <a:pPr algn="l" fontAlgn="b"/>
                          <a:r>
                            <a:rPr lang="en-US" sz="1600" u="none" strike="noStrike" dirty="0">
                              <a:effectLst/>
                            </a:rPr>
                            <a:t>h</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400</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533400">
                    <a:tc>
                      <a:txBody>
                        <a:bodyPr/>
                        <a:lstStyle/>
                        <a:p>
                          <a:pPr algn="l" fontAlgn="b"/>
                          <a:r>
                            <a:rPr lang="el-GR" sz="1600" u="none" strike="noStrike" dirty="0">
                              <a:effectLst/>
                            </a:rPr>
                            <a:t>λ</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600</a:t>
                          </a:r>
                        </a:p>
                      </a:txBody>
                      <a:tcPr marL="9525" marR="9525" marT="9525" marB="0" anchor="b"/>
                    </a:tc>
                    <a:extLst>
                      <a:ext uri="{0D108BD9-81ED-4DB2-BD59-A6C34878D82A}">
                        <a16:rowId xmlns:a16="http://schemas.microsoft.com/office/drawing/2014/main" val="10002"/>
                      </a:ext>
                    </a:extLst>
                  </a:tr>
                  <a:tr h="533400">
                    <a:tc>
                      <a:txBody>
                        <a:bodyPr/>
                        <a:lstStyle/>
                        <a:p>
                          <a:pPr algn="l" fontAlgn="b"/>
                          <a:r>
                            <a:rPr lang="en-US" sz="1600" b="0" i="0" u="none" strike="noStrike" dirty="0">
                              <a:solidFill>
                                <a:srgbClr val="000000"/>
                              </a:solidFill>
                              <a:effectLst/>
                              <a:latin typeface="Calibri"/>
                            </a:rPr>
                            <a:t>r</a:t>
                          </a:r>
                        </a:p>
                      </a:txBody>
                      <a:tcPr marL="9525" marR="9525" marT="9525" marB="0" anchor="b"/>
                    </a:tc>
                    <a:tc>
                      <a:txBody>
                        <a:bodyPr/>
                        <a:lstStyle/>
                        <a:p>
                          <a:pPr algn="r" fontAlgn="b"/>
                          <a:r>
                            <a:rPr lang="en-US" sz="1600" b="0" i="0" u="none" strike="noStrike" dirty="0">
                              <a:solidFill>
                                <a:srgbClr val="000000"/>
                              </a:solidFill>
                              <a:effectLst/>
                              <a:latin typeface="Calibri"/>
                            </a:rPr>
                            <a:t>1000</a:t>
                          </a:r>
                        </a:p>
                      </a:txBody>
                      <a:tcPr marL="9525" marR="9525" marT="9525" marB="0" anchor="b"/>
                    </a:tc>
                    <a:extLst>
                      <a:ext uri="{0D108BD9-81ED-4DB2-BD59-A6C34878D82A}">
                        <a16:rowId xmlns:a16="http://schemas.microsoft.com/office/drawing/2014/main" val="693312173"/>
                      </a:ext>
                    </a:extLst>
                  </a:tr>
                  <a:tr h="533400">
                    <a:tc>
                      <a:txBody>
                        <a:bodyPr/>
                        <a:lstStyle/>
                        <a:p>
                          <a:pPr algn="l" fontAlgn="b"/>
                          <a14:m>
                            <m:oMathPara xmlns:m="http://schemas.openxmlformats.org/officeDocument/2006/math">
                              <m:oMathParaPr>
                                <m:jc m:val="left"/>
                              </m:oMathParaPr>
                              <m:oMath xmlns:m="http://schemas.openxmlformats.org/officeDocument/2006/math">
                                <m:r>
                                  <a:rPr lang="en-US" sz="1600" b="0" i="1" u="none" strike="noStrike" smtClean="0">
                                    <a:solidFill>
                                      <a:srgbClr val="000000"/>
                                    </a:solidFill>
                                    <a:effectLst/>
                                    <a:latin typeface="Cambria Math"/>
                                    <a:ea typeface="Cambria Math"/>
                                  </a:rPr>
                                  <m:t>𝜏</m:t>
                                </m:r>
                              </m:oMath>
                            </m:oMathPara>
                          </a14:m>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3/12 year</a:t>
                          </a:r>
                        </a:p>
                      </a:txBody>
                      <a:tcPr marL="9525" marR="9525" marT="9525" marB="0" anchor="b"/>
                    </a:tc>
                    <a:extLst>
                      <a:ext uri="{0D108BD9-81ED-4DB2-BD59-A6C34878D82A}">
                        <a16:rowId xmlns:a16="http://schemas.microsoft.com/office/drawing/2014/main" val="10003"/>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3141595085"/>
                  </p:ext>
                </p:extLst>
              </p:nvPr>
            </p:nvGraphicFramePr>
            <p:xfrm>
              <a:off x="2514600" y="1752600"/>
              <a:ext cx="2057400" cy="2667000"/>
            </p:xfrm>
            <a:graphic>
              <a:graphicData uri="http://schemas.openxmlformats.org/drawingml/2006/table">
                <a:tbl>
                  <a:tblPr>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33400">
                    <a:tc>
                      <a:txBody>
                        <a:bodyPr/>
                        <a:lstStyle/>
                        <a:p>
                          <a:pPr algn="l" fontAlgn="b"/>
                          <a:r>
                            <a:rPr lang="en-US" sz="1600" b="0" i="0" u="none" strike="noStrike" dirty="0">
                              <a:solidFill>
                                <a:schemeClr val="dk1"/>
                              </a:solidFill>
                              <a:effectLst/>
                              <a:latin typeface="+mn-lt"/>
                            </a:rPr>
                            <a:t>K</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1000</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533400">
                    <a:tc>
                      <a:txBody>
                        <a:bodyPr/>
                        <a:lstStyle/>
                        <a:p>
                          <a:pPr algn="l" fontAlgn="b"/>
                          <a:r>
                            <a:rPr lang="en-US" sz="1600" u="none" strike="noStrike" dirty="0">
                              <a:effectLst/>
                            </a:rPr>
                            <a:t>h</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400</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533400">
                    <a:tc>
                      <a:txBody>
                        <a:bodyPr/>
                        <a:lstStyle/>
                        <a:p>
                          <a:pPr algn="l" fontAlgn="b"/>
                          <a:r>
                            <a:rPr lang="el-GR" sz="1600" u="none" strike="noStrike" dirty="0">
                              <a:effectLst/>
                            </a:rPr>
                            <a:t>λ</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dirty="0">
                              <a:solidFill>
                                <a:srgbClr val="000000"/>
                              </a:solidFill>
                              <a:effectLst/>
                              <a:latin typeface="Calibri"/>
                            </a:rPr>
                            <a:t>600</a:t>
                          </a:r>
                        </a:p>
                      </a:txBody>
                      <a:tcPr marL="9525" marR="9525" marT="9525" marB="0" anchor="b"/>
                    </a:tc>
                    <a:extLst>
                      <a:ext uri="{0D108BD9-81ED-4DB2-BD59-A6C34878D82A}">
                        <a16:rowId xmlns:a16="http://schemas.microsoft.com/office/drawing/2014/main" val="10002"/>
                      </a:ext>
                    </a:extLst>
                  </a:tr>
                  <a:tr h="533400">
                    <a:tc>
                      <a:txBody>
                        <a:bodyPr/>
                        <a:lstStyle/>
                        <a:p>
                          <a:pPr algn="l" fontAlgn="b"/>
                          <a:r>
                            <a:rPr lang="en-US" sz="1600" b="0" i="0" u="none" strike="noStrike" dirty="0">
                              <a:solidFill>
                                <a:srgbClr val="000000"/>
                              </a:solidFill>
                              <a:effectLst/>
                              <a:latin typeface="Calibri"/>
                            </a:rPr>
                            <a:t>r</a:t>
                          </a:r>
                        </a:p>
                      </a:txBody>
                      <a:tcPr marL="9525" marR="9525" marT="9525" marB="0" anchor="b"/>
                    </a:tc>
                    <a:tc>
                      <a:txBody>
                        <a:bodyPr/>
                        <a:lstStyle/>
                        <a:p>
                          <a:pPr algn="r" fontAlgn="b"/>
                          <a:r>
                            <a:rPr lang="en-US" sz="1600" b="0" i="0" u="none" strike="noStrike" dirty="0">
                              <a:solidFill>
                                <a:srgbClr val="000000"/>
                              </a:solidFill>
                              <a:effectLst/>
                              <a:latin typeface="Calibri"/>
                            </a:rPr>
                            <a:t>1000</a:t>
                          </a:r>
                        </a:p>
                      </a:txBody>
                      <a:tcPr marL="9525" marR="9525" marT="9525" marB="0" anchor="b"/>
                    </a:tc>
                    <a:extLst>
                      <a:ext uri="{0D108BD9-81ED-4DB2-BD59-A6C34878D82A}">
                        <a16:rowId xmlns:a16="http://schemas.microsoft.com/office/drawing/2014/main" val="693312173"/>
                      </a:ext>
                    </a:extLst>
                  </a:tr>
                  <a:tr h="533400">
                    <a:tc>
                      <a:txBody>
                        <a:bodyPr/>
                        <a:lstStyle/>
                        <a:p>
                          <a:endParaRPr lang="en-US"/>
                        </a:p>
                      </a:txBody>
                      <a:tcPr marL="9525" marR="9525" marT="9525" marB="0" anchor="b">
                        <a:blipFill>
                          <a:blip r:embed="rId2"/>
                          <a:stretch>
                            <a:fillRect l="-1235" t="-402381" r="-102469" b="-23810"/>
                          </a:stretch>
                        </a:blipFill>
                      </a:tcPr>
                    </a:tc>
                    <a:tc>
                      <a:txBody>
                        <a:bodyPr/>
                        <a:lstStyle/>
                        <a:p>
                          <a:pPr algn="r" fontAlgn="b"/>
                          <a:r>
                            <a:rPr lang="en-US" sz="1600" b="0" i="0" u="none" strike="noStrike" dirty="0">
                              <a:solidFill>
                                <a:srgbClr val="000000"/>
                              </a:solidFill>
                              <a:effectLst/>
                              <a:latin typeface="Calibri"/>
                            </a:rPr>
                            <a:t>3/12 year</a:t>
                          </a:r>
                        </a:p>
                      </a:txBody>
                      <a:tcPr marL="9525" marR="9525" marT="9525" marB="0" anchor="b"/>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mc:Choice xmlns:a14="http://schemas.microsoft.com/office/drawing/2010/main" Requires="a14">
          <p:sp>
            <p:nvSpPr>
              <p:cNvPr id="6" name="TextBox 5"/>
              <p:cNvSpPr txBox="1"/>
              <p:nvPr/>
            </p:nvSpPr>
            <p:spPr>
              <a:xfrm>
                <a:off x="5105400" y="2133600"/>
                <a:ext cx="5162952" cy="116993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a:rPr>
                        <m:t>𝐸</m:t>
                      </m:r>
                      <m:r>
                        <a:rPr lang="en-US" b="0" i="1" smtClean="0">
                          <a:latin typeface="Cambria Math" panose="02040503050406030204" pitchFamily="18" charset="0"/>
                        </a:rPr>
                        <m:t>𝑃</m:t>
                      </m:r>
                      <m:r>
                        <a:rPr lang="en-US" i="1">
                          <a:latin typeface="Cambria Math"/>
                        </a:rPr>
                        <m:t>𝑄</m:t>
                      </m:r>
                      <m:r>
                        <a:rPr lang="en-US" i="1">
                          <a:latin typeface="Cambria Math"/>
                        </a:rPr>
                        <m:t>=</m:t>
                      </m:r>
                      <m:rad>
                        <m:radPr>
                          <m:degHide m:val="on"/>
                          <m:ctrlPr>
                            <a:rPr lang="en-US" i="1">
                              <a:solidFill>
                                <a:srgbClr val="FF0000"/>
                              </a:solidFill>
                              <a:latin typeface="Cambria Math" panose="02040503050406030204" pitchFamily="18" charset="0"/>
                            </a:rPr>
                          </m:ctrlPr>
                        </m:radPr>
                        <m:deg/>
                        <m:e>
                          <m:f>
                            <m:fPr>
                              <m:ctrlPr>
                                <a:rPr lang="en-US" i="1">
                                  <a:solidFill>
                                    <a:srgbClr val="FF0000"/>
                                  </a:solidFill>
                                  <a:latin typeface="Cambria Math" panose="02040503050406030204" pitchFamily="18" charset="0"/>
                                </a:rPr>
                              </m:ctrlPr>
                            </m:fPr>
                            <m:num>
                              <m:r>
                                <a:rPr lang="en-US" i="1">
                                  <a:solidFill>
                                    <a:srgbClr val="FF0000"/>
                                  </a:solidFill>
                                  <a:latin typeface="Cambria Math"/>
                                </a:rPr>
                                <m:t>2</m:t>
                              </m:r>
                              <m:r>
                                <a:rPr lang="en-US" i="1">
                                  <a:solidFill>
                                    <a:srgbClr val="FF0000"/>
                                  </a:solidFill>
                                  <a:latin typeface="Cambria Math"/>
                                </a:rPr>
                                <m:t>𝐾</m:t>
                              </m:r>
                              <m:r>
                                <a:rPr lang="en-US" i="1">
                                  <a:solidFill>
                                    <a:srgbClr val="FF0000"/>
                                  </a:solidFill>
                                  <a:latin typeface="Cambria Math"/>
                                  <a:ea typeface="Cambria Math"/>
                                </a:rPr>
                                <m:t>𝜆</m:t>
                              </m:r>
                            </m:num>
                            <m:den>
                              <m:r>
                                <a:rPr lang="en-US" i="1">
                                  <a:solidFill>
                                    <a:srgbClr val="FF0000"/>
                                  </a:solidFill>
                                  <a:latin typeface="Cambria Math"/>
                                </a:rPr>
                                <m:t>h</m:t>
                              </m:r>
                              <m:d>
                                <m:dPr>
                                  <m:ctrlPr>
                                    <a:rPr lang="en-US" i="1">
                                      <a:solidFill>
                                        <a:srgbClr val="FF0000"/>
                                      </a:solidFill>
                                      <a:latin typeface="Cambria Math" panose="02040503050406030204" pitchFamily="18" charset="0"/>
                                    </a:rPr>
                                  </m:ctrlPr>
                                </m:dPr>
                                <m:e>
                                  <m:r>
                                    <a:rPr lang="en-US" i="1">
                                      <a:solidFill>
                                        <a:srgbClr val="FF0000"/>
                                      </a:solidFill>
                                      <a:latin typeface="Cambria Math"/>
                                    </a:rPr>
                                    <m:t>1−</m:t>
                                  </m:r>
                                  <m:f>
                                    <m:fPr>
                                      <m:ctrlPr>
                                        <a:rPr lang="en-US" i="1">
                                          <a:solidFill>
                                            <a:srgbClr val="FF0000"/>
                                          </a:solidFill>
                                          <a:latin typeface="Cambria Math" panose="02040503050406030204" pitchFamily="18" charset="0"/>
                                        </a:rPr>
                                      </m:ctrlPr>
                                    </m:fPr>
                                    <m:num>
                                      <m:r>
                                        <a:rPr lang="en-US" i="1">
                                          <a:solidFill>
                                            <a:srgbClr val="FF0000"/>
                                          </a:solidFill>
                                          <a:latin typeface="Cambria Math"/>
                                          <a:ea typeface="Cambria Math"/>
                                        </a:rPr>
                                        <m:t>𝜆</m:t>
                                      </m:r>
                                    </m:num>
                                    <m:den>
                                      <m:r>
                                        <a:rPr lang="en-US" i="1">
                                          <a:solidFill>
                                            <a:srgbClr val="FF0000"/>
                                          </a:solidFill>
                                          <a:latin typeface="Cambria Math"/>
                                        </a:rPr>
                                        <m:t>𝑟</m:t>
                                      </m:r>
                                    </m:den>
                                  </m:f>
                                </m:e>
                              </m:d>
                            </m:den>
                          </m:f>
                        </m:e>
                      </m:rad>
                      <m:r>
                        <a:rPr lang="en-US" b="0" i="1" smtClean="0">
                          <a:solidFill>
                            <a:srgbClr val="FF0000"/>
                          </a:solidFill>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a:rPr>
                                <m:t>2</m:t>
                              </m:r>
                              <m:r>
                                <a:rPr lang="en-US" i="1">
                                  <a:latin typeface="Cambria Math"/>
                                  <a:ea typeface="Cambria Math"/>
                                </a:rPr>
                                <m:t>×1000×600</m:t>
                              </m:r>
                            </m:num>
                            <m:den>
                              <m:r>
                                <a:rPr lang="en-US" i="1">
                                  <a:latin typeface="Cambria Math"/>
                                </a:rPr>
                                <m:t>400</m:t>
                              </m:r>
                              <m:r>
                                <a:rPr lang="en-US" i="1">
                                  <a:latin typeface="Cambria Math"/>
                                  <a:ea typeface="Cambria Math"/>
                                </a:rPr>
                                <m:t>×</m:t>
                              </m:r>
                              <m:d>
                                <m:dPr>
                                  <m:ctrlPr>
                                    <a:rPr lang="en-US" i="1" smtClean="0">
                                      <a:solidFill>
                                        <a:schemeClr val="tx1"/>
                                      </a:solidFill>
                                      <a:latin typeface="Cambria Math" panose="02040503050406030204" pitchFamily="18" charset="0"/>
                                    </a:rPr>
                                  </m:ctrlPr>
                                </m:dPr>
                                <m:e>
                                  <m:r>
                                    <a:rPr lang="en-US" i="1">
                                      <a:solidFill>
                                        <a:schemeClr val="tx1"/>
                                      </a:solidFill>
                                      <a:latin typeface="Cambria Math"/>
                                    </a:rPr>
                                    <m:t>1−</m:t>
                                  </m:r>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600</m:t>
                                      </m:r>
                                    </m:num>
                                    <m:den>
                                      <m:r>
                                        <a:rPr lang="en-US" b="0" i="1" smtClean="0">
                                          <a:solidFill>
                                            <a:schemeClr val="tx1"/>
                                          </a:solidFill>
                                          <a:latin typeface="Cambria Math" panose="02040503050406030204" pitchFamily="18" charset="0"/>
                                          <a:ea typeface="Cambria Math"/>
                                        </a:rPr>
                                        <m:t>1000</m:t>
                                      </m:r>
                                    </m:den>
                                  </m:f>
                                </m:e>
                              </m:d>
                            </m:den>
                          </m:f>
                        </m:e>
                      </m:rad>
                      <m:r>
                        <a:rPr lang="en-US">
                          <a:latin typeface="Cambria Math"/>
                        </a:rPr>
                        <m:t>=</m:t>
                      </m:r>
                      <m:r>
                        <a:rPr lang="en-US" b="0" i="0" smtClean="0">
                          <a:latin typeface="Cambria Math" panose="02040503050406030204" pitchFamily="18" charset="0"/>
                        </a:rPr>
                        <m:t>86.60</m:t>
                      </m:r>
                    </m:oMath>
                  </m:oMathPara>
                </a14:m>
                <a:endParaRPr lang="en-US" dirty="0">
                  <a:solidFill>
                    <a:srgbClr val="FF0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5105400" y="2133600"/>
                <a:ext cx="5162952" cy="11699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9368573-08B8-98A7-27AB-306793537176}"/>
                  </a:ext>
                </a:extLst>
              </p:cNvPr>
              <p:cNvSpPr txBox="1"/>
              <p:nvPr/>
            </p:nvSpPr>
            <p:spPr>
              <a:xfrm>
                <a:off x="3154450" y="4648200"/>
                <a:ext cx="8052012" cy="1515864"/>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𝑇𝑅𝐶</m:t>
                    </m:r>
                    <m:d>
                      <m:dPr>
                        <m:ctrlPr>
                          <a:rPr lang="en-US" b="0" i="1" smtClean="0">
                            <a:latin typeface="Cambria Math" panose="02040503050406030204" pitchFamily="18" charset="0"/>
                          </a:rPr>
                        </m:ctrlPr>
                      </m:dPr>
                      <m:e>
                        <m:r>
                          <a:rPr lang="en-US" i="1" smtClean="0">
                            <a:latin typeface="Cambria Math"/>
                          </a:rPr>
                          <m:t>𝐸</m:t>
                        </m:r>
                        <m:r>
                          <a:rPr lang="en-US" b="0" i="1" smtClean="0">
                            <a:latin typeface="Cambria Math" panose="02040503050406030204" pitchFamily="18" charset="0"/>
                          </a:rPr>
                          <m:t>𝑃</m:t>
                        </m:r>
                        <m:r>
                          <a:rPr lang="en-US" i="1">
                            <a:latin typeface="Cambria Math"/>
                          </a:rPr>
                          <m:t>𝑄</m:t>
                        </m:r>
                      </m:e>
                    </m:d>
                    <m:r>
                      <a:rPr lang="en-US" i="1">
                        <a:latin typeface="Cambria Math"/>
                      </a:rPr>
                      <m:t>=</m:t>
                    </m:r>
                    <m:rad>
                      <m:radPr>
                        <m:degHide m:val="on"/>
                        <m:ctrlPr>
                          <a:rPr lang="en-US" i="1">
                            <a:solidFill>
                              <a:srgbClr val="00B050"/>
                            </a:solidFill>
                            <a:latin typeface="Cambria Math" panose="02040503050406030204" pitchFamily="18" charset="0"/>
                          </a:rPr>
                        </m:ctrlPr>
                      </m:radPr>
                      <m:deg/>
                      <m:e>
                        <m:r>
                          <a:rPr lang="en-US" i="1">
                            <a:solidFill>
                              <a:srgbClr val="00B050"/>
                            </a:solidFill>
                            <a:latin typeface="Cambria Math"/>
                          </a:rPr>
                          <m:t>2</m:t>
                        </m:r>
                        <m:r>
                          <a:rPr lang="en-US" i="1">
                            <a:solidFill>
                              <a:srgbClr val="00B050"/>
                            </a:solidFill>
                            <a:latin typeface="Cambria Math"/>
                          </a:rPr>
                          <m:t>𝐾</m:t>
                        </m:r>
                        <m:r>
                          <a:rPr lang="en-US" i="1">
                            <a:solidFill>
                              <a:srgbClr val="00B050"/>
                            </a:solidFill>
                            <a:latin typeface="Cambria Math"/>
                            <a:ea typeface="Cambria Math"/>
                          </a:rPr>
                          <m:t>𝜆</m:t>
                        </m:r>
                        <m:r>
                          <a:rPr lang="en-US" i="1">
                            <a:solidFill>
                              <a:srgbClr val="00B050"/>
                            </a:solidFill>
                            <a:latin typeface="Cambria Math"/>
                          </a:rPr>
                          <m:t>h</m:t>
                        </m:r>
                        <m:d>
                          <m:dPr>
                            <m:ctrlPr>
                              <a:rPr lang="en-US" i="1">
                                <a:solidFill>
                                  <a:srgbClr val="00B050"/>
                                </a:solidFill>
                                <a:latin typeface="Cambria Math" panose="02040503050406030204" pitchFamily="18" charset="0"/>
                              </a:rPr>
                            </m:ctrlPr>
                          </m:dPr>
                          <m:e>
                            <m:r>
                              <a:rPr lang="en-US" i="1">
                                <a:solidFill>
                                  <a:srgbClr val="00B050"/>
                                </a:solidFill>
                                <a:latin typeface="Cambria Math"/>
                              </a:rPr>
                              <m:t>1−</m:t>
                            </m:r>
                            <m:f>
                              <m:fPr>
                                <m:ctrlPr>
                                  <a:rPr lang="en-US" i="1">
                                    <a:solidFill>
                                      <a:srgbClr val="00B050"/>
                                    </a:solidFill>
                                    <a:latin typeface="Cambria Math" panose="02040503050406030204" pitchFamily="18" charset="0"/>
                                  </a:rPr>
                                </m:ctrlPr>
                              </m:fPr>
                              <m:num>
                                <m:r>
                                  <a:rPr lang="en-US" i="1">
                                    <a:solidFill>
                                      <a:srgbClr val="00B050"/>
                                    </a:solidFill>
                                    <a:latin typeface="Cambria Math"/>
                                    <a:ea typeface="Cambria Math"/>
                                  </a:rPr>
                                  <m:t>𝜆</m:t>
                                </m:r>
                              </m:num>
                              <m:den>
                                <m:r>
                                  <a:rPr lang="en-US" i="1">
                                    <a:solidFill>
                                      <a:srgbClr val="00B050"/>
                                    </a:solidFill>
                                    <a:latin typeface="Cambria Math"/>
                                  </a:rPr>
                                  <m:t>𝑟</m:t>
                                </m:r>
                              </m:den>
                            </m:f>
                          </m:e>
                        </m:d>
                      </m:e>
                    </m:rad>
                    <m:r>
                      <a:rPr lang="en-US" b="0" i="1" smtClean="0">
                        <a:solidFill>
                          <a:srgbClr val="FF0000"/>
                        </a:solidFill>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a:rPr>
                          <m:t>2</m:t>
                        </m:r>
                        <m:r>
                          <a:rPr lang="en-US" i="1">
                            <a:latin typeface="Cambria Math"/>
                            <a:ea typeface="Cambria Math"/>
                          </a:rPr>
                          <m:t>×1000×600×</m:t>
                        </m:r>
                        <m:r>
                          <a:rPr lang="en-US" i="1">
                            <a:latin typeface="Cambria Math"/>
                          </a:rPr>
                          <m:t>400</m:t>
                        </m:r>
                        <m:r>
                          <a:rPr lang="en-US" i="1">
                            <a:latin typeface="Cambria Math"/>
                            <a:ea typeface="Cambria Math"/>
                          </a:rPr>
                          <m:t>×</m:t>
                        </m:r>
                        <m:d>
                          <m:dPr>
                            <m:ctrlPr>
                              <a:rPr lang="en-US" i="1">
                                <a:latin typeface="Cambria Math" panose="02040503050406030204" pitchFamily="18" charset="0"/>
                              </a:rPr>
                            </m:ctrlPr>
                          </m:dPr>
                          <m:e>
                            <m:r>
                              <a:rPr lang="en-US" i="1">
                                <a:latin typeface="Cambria Math"/>
                              </a:rPr>
                              <m:t>1−</m:t>
                            </m:r>
                            <m:f>
                              <m:fPr>
                                <m:ctrlPr>
                                  <a:rPr lang="en-US" i="1">
                                    <a:latin typeface="Cambria Math" panose="02040503050406030204" pitchFamily="18" charset="0"/>
                                  </a:rPr>
                                </m:ctrlPr>
                              </m:fPr>
                              <m:num>
                                <m:r>
                                  <a:rPr lang="en-US" i="1">
                                    <a:latin typeface="Cambria Math" panose="02040503050406030204" pitchFamily="18" charset="0"/>
                                  </a:rPr>
                                  <m:t>600</m:t>
                                </m:r>
                              </m:num>
                              <m:den>
                                <m:r>
                                  <a:rPr lang="en-US" i="1">
                                    <a:latin typeface="Cambria Math" panose="02040503050406030204" pitchFamily="18" charset="0"/>
                                    <a:ea typeface="Cambria Math"/>
                                  </a:rPr>
                                  <m:t>1000</m:t>
                                </m:r>
                              </m:den>
                            </m:f>
                          </m:e>
                        </m:d>
                      </m:e>
                    </m:rad>
                    <m:r>
                      <a:rPr lang="en-US">
                        <a:latin typeface="Cambria Math"/>
                      </a:rPr>
                      <m:t>=</m:t>
                    </m:r>
                  </m:oMath>
                </a14:m>
                <a:r>
                  <a:rPr lang="en-IN" dirty="0"/>
                  <a:t> 13856.4065</a:t>
                </a:r>
                <a:endParaRPr lang="en-IN" dirty="0">
                  <a:solidFill>
                    <a:srgbClr val="000000"/>
                  </a:solidFill>
                  <a:latin typeface="Aptos Narrow" panose="020B0004020202020204" pitchFamily="34" charset="0"/>
                </a:endParaRPr>
              </a:p>
              <a:p>
                <a:endParaRPr lang="en-US" dirty="0"/>
              </a:p>
              <a:p>
                <a14:m>
                  <m:oMath xmlns:m="http://schemas.openxmlformats.org/officeDocument/2006/math">
                    <m:r>
                      <a:rPr lang="en-US" b="0" i="1" smtClean="0">
                        <a:latin typeface="Cambria Math" panose="02040503050406030204" pitchFamily="18" charset="0"/>
                      </a:rPr>
                      <m:t>𝑇𝑅𝐶</m:t>
                    </m:r>
                    <m:r>
                      <a:rPr lang="en-US" b="0" i="1" smtClean="0">
                        <a:latin typeface="Cambria Math" panose="02040503050406030204" pitchFamily="18" charset="0"/>
                      </a:rPr>
                      <m:t>(</m:t>
                    </m:r>
                    <m:r>
                      <a:rPr lang="en-US" i="1" smtClean="0">
                        <a:latin typeface="Cambria Math"/>
                      </a:rPr>
                      <m:t>𝐸</m:t>
                    </m:r>
                    <m:r>
                      <a:rPr lang="en-US" b="0" i="1" smtClean="0">
                        <a:latin typeface="Cambria Math" panose="02040503050406030204" pitchFamily="18" charset="0"/>
                      </a:rPr>
                      <m:t>𝑂</m:t>
                    </m:r>
                    <m:r>
                      <a:rPr lang="en-US" i="1">
                        <a:latin typeface="Cambria Math"/>
                      </a:rPr>
                      <m:t>𝑄</m:t>
                    </m:r>
                    <m:r>
                      <a:rPr lang="en-US" b="0" i="1" smtClean="0">
                        <a:latin typeface="Cambria Math" panose="02040503050406030204" pitchFamily="18" charset="0"/>
                      </a:rPr>
                      <m:t>)</m:t>
                    </m:r>
                    <m:r>
                      <a:rPr lang="en-US" i="1">
                        <a:latin typeface="Cambria Math"/>
                      </a:rPr>
                      <m:t>=</m:t>
                    </m:r>
                    <m:rad>
                      <m:radPr>
                        <m:degHide m:val="on"/>
                        <m:ctrlPr>
                          <a:rPr lang="en-US" i="1">
                            <a:solidFill>
                              <a:srgbClr val="00B050"/>
                            </a:solidFill>
                            <a:latin typeface="Cambria Math" panose="02040503050406030204" pitchFamily="18" charset="0"/>
                          </a:rPr>
                        </m:ctrlPr>
                      </m:radPr>
                      <m:deg/>
                      <m:e>
                        <m:r>
                          <a:rPr lang="en-US" i="1">
                            <a:solidFill>
                              <a:srgbClr val="00B050"/>
                            </a:solidFill>
                            <a:latin typeface="Cambria Math"/>
                          </a:rPr>
                          <m:t>2</m:t>
                        </m:r>
                        <m:r>
                          <a:rPr lang="en-US" i="1">
                            <a:solidFill>
                              <a:srgbClr val="00B050"/>
                            </a:solidFill>
                            <a:latin typeface="Cambria Math"/>
                          </a:rPr>
                          <m:t>𝐾</m:t>
                        </m:r>
                        <m:r>
                          <a:rPr lang="en-US" i="1">
                            <a:solidFill>
                              <a:srgbClr val="00B050"/>
                            </a:solidFill>
                            <a:latin typeface="Cambria Math"/>
                            <a:ea typeface="Cambria Math"/>
                          </a:rPr>
                          <m:t>𝜆</m:t>
                        </m:r>
                        <m:r>
                          <a:rPr lang="en-US" i="1">
                            <a:solidFill>
                              <a:srgbClr val="00B050"/>
                            </a:solidFill>
                            <a:latin typeface="Cambria Math"/>
                          </a:rPr>
                          <m:t>h</m:t>
                        </m:r>
                      </m:e>
                    </m:rad>
                    <m:r>
                      <a:rPr lang="en-US" b="0" i="1" smtClean="0">
                        <a:solidFill>
                          <a:srgbClr val="FF0000"/>
                        </a:solidFill>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a:rPr>
                          <m:t>2</m:t>
                        </m:r>
                        <m:r>
                          <a:rPr lang="en-US" i="1">
                            <a:latin typeface="Cambria Math"/>
                            <a:ea typeface="Cambria Math"/>
                          </a:rPr>
                          <m:t>×1000×600×</m:t>
                        </m:r>
                        <m:r>
                          <a:rPr lang="en-US" i="1">
                            <a:latin typeface="Cambria Math"/>
                          </a:rPr>
                          <m:t>400</m:t>
                        </m:r>
                      </m:e>
                    </m:rad>
                  </m:oMath>
                </a14:m>
                <a:r>
                  <a:rPr lang="en-US" dirty="0">
                    <a:solidFill>
                      <a:srgbClr val="FF0000"/>
                    </a:solidFill>
                  </a:rPr>
                  <a:t>= </a:t>
                </a:r>
                <a:r>
                  <a:rPr lang="en-IN" dirty="0"/>
                  <a:t>21908.9023</a:t>
                </a:r>
                <a:endParaRPr lang="en-IN" dirty="0">
                  <a:solidFill>
                    <a:srgbClr val="000000"/>
                  </a:solidFill>
                  <a:latin typeface="Aptos Narrow" panose="020B0004020202020204" pitchFamily="34" charset="0"/>
                </a:endParaRPr>
              </a:p>
              <a:p>
                <a:endParaRPr lang="en-US" dirty="0">
                  <a:solidFill>
                    <a:srgbClr val="FF0000"/>
                  </a:solidFill>
                </a:endParaRPr>
              </a:p>
            </p:txBody>
          </p:sp>
        </mc:Choice>
        <mc:Fallback>
          <p:sp>
            <p:nvSpPr>
              <p:cNvPr id="3" name="TextBox 2">
                <a:extLst>
                  <a:ext uri="{FF2B5EF4-FFF2-40B4-BE49-F238E27FC236}">
                    <a16:creationId xmlns:a16="http://schemas.microsoft.com/office/drawing/2014/main" id="{B9368573-08B8-98A7-27AB-306793537176}"/>
                  </a:ext>
                </a:extLst>
              </p:cNvPr>
              <p:cNvSpPr txBox="1">
                <a:spLocks noRot="1" noChangeAspect="1" noMove="1" noResize="1" noEditPoints="1" noAdjustHandles="1" noChangeArrowheads="1" noChangeShapeType="1" noTextEdit="1"/>
              </p:cNvSpPr>
              <p:nvPr/>
            </p:nvSpPr>
            <p:spPr>
              <a:xfrm>
                <a:off x="3154450" y="4648200"/>
                <a:ext cx="8052012" cy="1515864"/>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5D32684-DD7C-5047-85A9-D8B9CCC04D7F}"/>
              </a:ext>
            </a:extLst>
          </p:cNvPr>
          <p:cNvSpPr txBox="1"/>
          <p:nvPr/>
        </p:nvSpPr>
        <p:spPr>
          <a:xfrm>
            <a:off x="304800" y="6149750"/>
            <a:ext cx="11277600" cy="369332"/>
          </a:xfrm>
          <a:prstGeom prst="rect">
            <a:avLst/>
          </a:prstGeom>
          <a:noFill/>
        </p:spPr>
        <p:txBody>
          <a:bodyPr wrap="square" rtlCol="0">
            <a:spAutoFit/>
          </a:bodyPr>
          <a:lstStyle/>
          <a:p>
            <a:r>
              <a:rPr lang="en-US" dirty="0"/>
              <a:t>Producing is cheaper than manufacturing in this context. Hence, the firm will be better off by internal manufacturing.</a:t>
            </a:r>
          </a:p>
        </p:txBody>
      </p:sp>
    </p:spTree>
    <p:extLst>
      <p:ext uri="{BB962C8B-B14F-4D97-AF65-F5344CB8AC3E}">
        <p14:creationId xmlns:p14="http://schemas.microsoft.com/office/powerpoint/2010/main" val="394634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7481" y="1425876"/>
            <a:ext cx="10210800" cy="4800599"/>
          </a:xfrm>
        </p:spPr>
        <p:txBody>
          <a:bodyPr>
            <a:noAutofit/>
          </a:bodyPr>
          <a:lstStyle/>
          <a:p>
            <a:pPr algn="just"/>
            <a:r>
              <a:rPr lang="en-US" sz="2200" dirty="0"/>
              <a:t>In a production system, there is a </a:t>
            </a:r>
            <a:r>
              <a:rPr lang="en-US" sz="2200" dirty="0">
                <a:solidFill>
                  <a:srgbClr val="FF0000"/>
                </a:solidFill>
              </a:rPr>
              <a:t>fixed cost for setup</a:t>
            </a:r>
            <a:r>
              <a:rPr lang="en-US" sz="2200" dirty="0"/>
              <a:t>, which is independent of the order size</a:t>
            </a:r>
          </a:p>
          <a:p>
            <a:pPr algn="just"/>
            <a:r>
              <a:rPr lang="en-US" sz="2200" dirty="0"/>
              <a:t>If a firm is placing an order with supplier, then there is </a:t>
            </a:r>
            <a:r>
              <a:rPr lang="en-US" sz="2200" dirty="0">
                <a:solidFill>
                  <a:srgbClr val="FF0000"/>
                </a:solidFill>
              </a:rPr>
              <a:t>fixed cost of placing an order</a:t>
            </a:r>
          </a:p>
          <a:p>
            <a:pPr algn="just"/>
            <a:r>
              <a:rPr lang="en-US" sz="2200" dirty="0"/>
              <a:t>For the items held in stock, the organization incurs </a:t>
            </a:r>
            <a:r>
              <a:rPr lang="en-US" sz="2200" dirty="0">
                <a:solidFill>
                  <a:srgbClr val="FF0000"/>
                </a:solidFill>
              </a:rPr>
              <a:t>holding cost </a:t>
            </a:r>
            <a:r>
              <a:rPr lang="en-US" sz="2200" dirty="0"/>
              <a:t>(based on quantity stocked and duration of stocking)</a:t>
            </a:r>
          </a:p>
          <a:p>
            <a:pPr algn="just"/>
            <a:r>
              <a:rPr lang="en-US" sz="2200" dirty="0"/>
              <a:t>If the required items are purchased, then the firm incurs  </a:t>
            </a:r>
            <a:r>
              <a:rPr lang="en-US" sz="2200" dirty="0">
                <a:solidFill>
                  <a:srgbClr val="FF0000"/>
                </a:solidFill>
              </a:rPr>
              <a:t>purchase cost </a:t>
            </a:r>
            <a:r>
              <a:rPr lang="en-US" sz="2200" dirty="0"/>
              <a:t>for the units purchased</a:t>
            </a:r>
          </a:p>
          <a:p>
            <a:pPr algn="just"/>
            <a:r>
              <a:rPr lang="en-US" sz="2200" dirty="0"/>
              <a:t>In the production system, firm incurs </a:t>
            </a:r>
            <a:r>
              <a:rPr lang="en-US" sz="2200" dirty="0">
                <a:solidFill>
                  <a:srgbClr val="FF0000"/>
                </a:solidFill>
              </a:rPr>
              <a:t>production cost </a:t>
            </a:r>
            <a:r>
              <a:rPr lang="en-US" sz="2200" dirty="0"/>
              <a:t>for the units produced</a:t>
            </a:r>
          </a:p>
          <a:p>
            <a:pPr algn="just"/>
            <a:r>
              <a:rPr lang="en-US" sz="2200" dirty="0"/>
              <a:t>The purchase cost (production cost) is independent of the order size (batch size)</a:t>
            </a:r>
          </a:p>
          <a:p>
            <a:pPr algn="just"/>
            <a:r>
              <a:rPr lang="en-US" sz="2200" dirty="0"/>
              <a:t>From the economic perspective, </a:t>
            </a:r>
            <a:r>
              <a:rPr lang="en-US" sz="2200" dirty="0">
                <a:solidFill>
                  <a:srgbClr val="FF0000"/>
                </a:solidFill>
              </a:rPr>
              <a:t>optimal order quantity (optimal production quantity)</a:t>
            </a:r>
            <a:r>
              <a:rPr lang="en-US" sz="2200" dirty="0"/>
              <a:t> is the  quantity which </a:t>
            </a:r>
            <a:r>
              <a:rPr lang="en-US" sz="2200" dirty="0">
                <a:solidFill>
                  <a:srgbClr val="FF0000"/>
                </a:solidFill>
              </a:rPr>
              <a:t>minimizes the total cost</a:t>
            </a:r>
          </a:p>
          <a:p>
            <a:pPr algn="just"/>
            <a:endParaRPr lang="en-US" sz="2200" dirty="0"/>
          </a:p>
        </p:txBody>
      </p:sp>
      <p:sp>
        <p:nvSpPr>
          <p:cNvPr id="5" name="Title 1"/>
          <p:cNvSpPr>
            <a:spLocks noGrp="1"/>
          </p:cNvSpPr>
          <p:nvPr>
            <p:ph type="title"/>
          </p:nvPr>
        </p:nvSpPr>
        <p:spPr/>
        <p:txBody>
          <a:bodyPr>
            <a:normAutofit/>
          </a:bodyPr>
          <a:lstStyle/>
          <a:p>
            <a:r>
              <a:rPr lang="en-US" sz="3200" b="1" dirty="0">
                <a:cs typeface="Times New Roman" panose="02020603050405020304" pitchFamily="18" charset="0"/>
              </a:rPr>
              <a:t>Inventory Management: Economies of Scale</a:t>
            </a:r>
          </a:p>
        </p:txBody>
      </p:sp>
    </p:spTree>
    <p:extLst>
      <p:ext uri="{BB962C8B-B14F-4D97-AF65-F5344CB8AC3E}">
        <p14:creationId xmlns:p14="http://schemas.microsoft.com/office/powerpoint/2010/main" val="263620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cs typeface="Times New Roman" panose="02020603050405020304" pitchFamily="18" charset="0"/>
              </a:rPr>
              <a:t>Inventory Management under Known Demand:</a:t>
            </a:r>
            <a:br>
              <a:rPr lang="en-US" sz="3200" b="1" dirty="0">
                <a:cs typeface="Times New Roman" panose="02020603050405020304" pitchFamily="18" charset="0"/>
              </a:rPr>
            </a:br>
            <a:r>
              <a:rPr lang="en-US" sz="3200" b="1" dirty="0">
                <a:cs typeface="Times New Roman" panose="02020603050405020304" pitchFamily="18" charset="0"/>
              </a:rPr>
              <a:t>Continuous Review System </a:t>
            </a:r>
            <a:br>
              <a:rPr lang="en-US" sz="3200" b="1" dirty="0">
                <a:cs typeface="Times New Roman" panose="02020603050405020304" pitchFamily="18" charset="0"/>
              </a:rPr>
            </a:br>
            <a:r>
              <a:rPr lang="en-US" sz="3200" b="1" dirty="0">
                <a:cs typeface="Times New Roman" panose="02020603050405020304" pitchFamily="18" charset="0"/>
              </a:rPr>
              <a:t>Economic Order Quantity (EOQ) Model</a:t>
            </a:r>
          </a:p>
        </p:txBody>
      </p:sp>
      <p:sp>
        <p:nvSpPr>
          <p:cNvPr id="3" name="Content Placeholder 2"/>
          <p:cNvSpPr>
            <a:spLocks noGrp="1"/>
          </p:cNvSpPr>
          <p:nvPr>
            <p:ph idx="1"/>
          </p:nvPr>
        </p:nvSpPr>
        <p:spPr/>
        <p:txBody>
          <a:bodyPr>
            <a:normAutofit lnSpcReduction="10000"/>
          </a:bodyPr>
          <a:lstStyle/>
          <a:p>
            <a:r>
              <a:rPr lang="en-US" sz="2400" dirty="0">
                <a:solidFill>
                  <a:srgbClr val="00B050"/>
                </a:solidFill>
                <a:latin typeface="+mj-lt"/>
                <a:cs typeface="Times New Roman" panose="02020603050405020304" pitchFamily="18" charset="0"/>
              </a:rPr>
              <a:t>Purchase cost (c/unit)</a:t>
            </a:r>
          </a:p>
          <a:p>
            <a:pPr lvl="1"/>
            <a:r>
              <a:rPr lang="en-US" sz="2200" dirty="0">
                <a:latin typeface="+mj-lt"/>
                <a:cs typeface="Times New Roman" panose="02020603050405020304" pitchFamily="18" charset="0"/>
              </a:rPr>
              <a:t>Cost incurred in purchasing a unit</a:t>
            </a:r>
          </a:p>
          <a:p>
            <a:r>
              <a:rPr lang="en-US" sz="2400" dirty="0">
                <a:solidFill>
                  <a:srgbClr val="FF0000"/>
                </a:solidFill>
                <a:latin typeface="+mj-lt"/>
                <a:cs typeface="Times New Roman" panose="02020603050405020304" pitchFamily="18" charset="0"/>
              </a:rPr>
              <a:t>Holding cost (h/unit/time)</a:t>
            </a:r>
          </a:p>
          <a:p>
            <a:pPr lvl="1"/>
            <a:r>
              <a:rPr lang="en-US" sz="2200" dirty="0">
                <a:latin typeface="+mj-lt"/>
                <a:cs typeface="Times New Roman" panose="02020603050405020304" pitchFamily="18" charset="0"/>
              </a:rPr>
              <a:t>Cost of capital</a:t>
            </a:r>
          </a:p>
          <a:p>
            <a:pPr lvl="1"/>
            <a:r>
              <a:rPr lang="en-US" sz="2200" dirty="0">
                <a:latin typeface="+mj-lt"/>
                <a:cs typeface="Times New Roman" panose="02020603050405020304" pitchFamily="18" charset="0"/>
              </a:rPr>
              <a:t>Obsolescence cost</a:t>
            </a:r>
          </a:p>
          <a:p>
            <a:pPr lvl="1"/>
            <a:r>
              <a:rPr lang="en-US" sz="2200" dirty="0">
                <a:latin typeface="+mj-lt"/>
                <a:cs typeface="Times New Roman" panose="02020603050405020304" pitchFamily="18" charset="0"/>
              </a:rPr>
              <a:t>Handling cost</a:t>
            </a:r>
          </a:p>
          <a:p>
            <a:pPr lvl="1"/>
            <a:r>
              <a:rPr lang="en-US" sz="2200" dirty="0">
                <a:latin typeface="+mj-lt"/>
                <a:cs typeface="Times New Roman" panose="02020603050405020304" pitchFamily="18" charset="0"/>
              </a:rPr>
              <a:t>Occupancy cost etc.</a:t>
            </a:r>
          </a:p>
          <a:p>
            <a:r>
              <a:rPr lang="en-US" sz="2400" dirty="0">
                <a:solidFill>
                  <a:schemeClr val="accent1">
                    <a:lumMod val="75000"/>
                  </a:schemeClr>
                </a:solidFill>
                <a:latin typeface="+mj-lt"/>
                <a:cs typeface="Times New Roman" panose="02020603050405020304" pitchFamily="18" charset="0"/>
              </a:rPr>
              <a:t>Fixed ordering cost (K/order)</a:t>
            </a:r>
          </a:p>
          <a:p>
            <a:pPr lvl="1"/>
            <a:r>
              <a:rPr lang="en-US" sz="2200" dirty="0">
                <a:latin typeface="+mj-lt"/>
                <a:cs typeface="Times New Roman" panose="02020603050405020304" pitchFamily="18" charset="0"/>
              </a:rPr>
              <a:t>Buyer time</a:t>
            </a:r>
          </a:p>
          <a:p>
            <a:pPr lvl="1"/>
            <a:r>
              <a:rPr lang="en-US" sz="2200" dirty="0">
                <a:latin typeface="+mj-lt"/>
                <a:cs typeface="Times New Roman" panose="02020603050405020304" pitchFamily="18" charset="0"/>
              </a:rPr>
              <a:t>Transportation cost</a:t>
            </a:r>
          </a:p>
          <a:p>
            <a:pPr lvl="1"/>
            <a:r>
              <a:rPr lang="en-US" sz="2200" dirty="0">
                <a:latin typeface="+mj-lt"/>
                <a:cs typeface="Times New Roman" panose="02020603050405020304" pitchFamily="18" charset="0"/>
              </a:rPr>
              <a:t>Receiving cost etc.</a:t>
            </a:r>
          </a:p>
          <a:p>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268999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cs typeface="Times New Roman" panose="02020603050405020304" pitchFamily="18" charset="0"/>
              </a:rPr>
              <a:t>Economic order quantity (EOQ) Model</a:t>
            </a:r>
          </a:p>
        </p:txBody>
      </p:sp>
      <p:sp>
        <p:nvSpPr>
          <p:cNvPr id="3" name="Content Placeholder 2"/>
          <p:cNvSpPr>
            <a:spLocks noGrp="1"/>
          </p:cNvSpPr>
          <p:nvPr>
            <p:ph idx="1"/>
          </p:nvPr>
        </p:nvSpPr>
        <p:spPr/>
        <p:txBody>
          <a:bodyPr>
            <a:normAutofit lnSpcReduction="10000"/>
          </a:bodyPr>
          <a:lstStyle/>
          <a:p>
            <a:r>
              <a:rPr lang="en-US" sz="2400" dirty="0">
                <a:solidFill>
                  <a:srgbClr val="FF0000"/>
                </a:solidFill>
                <a:latin typeface="+mj-lt"/>
                <a:cs typeface="Times New Roman" panose="02020603050405020304" pitchFamily="18" charset="0"/>
              </a:rPr>
              <a:t>Assumptions:</a:t>
            </a:r>
          </a:p>
          <a:p>
            <a:pPr lvl="1"/>
            <a:r>
              <a:rPr lang="en-US" sz="2000" dirty="0">
                <a:latin typeface="+mj-lt"/>
                <a:cs typeface="Times New Roman" panose="02020603050405020304" pitchFamily="18" charset="0"/>
              </a:rPr>
              <a:t>Known and constant demand rate</a:t>
            </a:r>
          </a:p>
          <a:p>
            <a:pPr lvl="1"/>
            <a:r>
              <a:rPr lang="en-US" sz="2000" dirty="0">
                <a:latin typeface="+mj-lt"/>
                <a:cs typeface="Times New Roman" panose="02020603050405020304" pitchFamily="18" charset="0"/>
              </a:rPr>
              <a:t>No shortages</a:t>
            </a:r>
          </a:p>
          <a:p>
            <a:pPr lvl="1"/>
            <a:r>
              <a:rPr lang="en-US" sz="2000" dirty="0">
                <a:latin typeface="+mj-lt"/>
                <a:cs typeface="Times New Roman" panose="02020603050405020304" pitchFamily="18" charset="0"/>
              </a:rPr>
              <a:t>Zero lead-time (or constant lead time)</a:t>
            </a:r>
          </a:p>
          <a:p>
            <a:pPr lvl="1"/>
            <a:r>
              <a:rPr lang="en-US" sz="2000" dirty="0">
                <a:latin typeface="+mj-lt"/>
                <a:cs typeface="Times New Roman" panose="02020603050405020304" pitchFamily="18" charset="0"/>
              </a:rPr>
              <a:t>No resource limitation</a:t>
            </a:r>
          </a:p>
          <a:p>
            <a:pPr lvl="1"/>
            <a:r>
              <a:rPr lang="en-US" sz="2000" dirty="0">
                <a:latin typeface="+mj-lt"/>
                <a:cs typeface="Times New Roman" panose="02020603050405020304" pitchFamily="18" charset="0"/>
              </a:rPr>
              <a:t>Cost of inventory analysis is negligible</a:t>
            </a:r>
          </a:p>
          <a:p>
            <a:r>
              <a:rPr lang="en-US" sz="2400" dirty="0">
                <a:solidFill>
                  <a:srgbClr val="FF0000"/>
                </a:solidFill>
                <a:latin typeface="+mj-lt"/>
                <a:cs typeface="Times New Roman" panose="02020603050405020304" pitchFamily="18" charset="0"/>
              </a:rPr>
              <a:t>Costs</a:t>
            </a:r>
          </a:p>
          <a:p>
            <a:pPr lvl="1"/>
            <a:r>
              <a:rPr lang="en-US" sz="2000" dirty="0">
                <a:latin typeface="+mj-lt"/>
                <a:cs typeface="Times New Roman" panose="02020603050405020304" pitchFamily="18" charset="0"/>
              </a:rPr>
              <a:t>Holding cost (per unit per time)</a:t>
            </a:r>
          </a:p>
          <a:p>
            <a:pPr lvl="1"/>
            <a:r>
              <a:rPr lang="en-US" sz="2000" dirty="0">
                <a:latin typeface="+mj-lt"/>
                <a:cs typeface="Times New Roman" panose="02020603050405020304" pitchFamily="18" charset="0"/>
              </a:rPr>
              <a:t>Purchase cost (per unit; independent of order size)</a:t>
            </a:r>
          </a:p>
          <a:p>
            <a:pPr lvl="1"/>
            <a:r>
              <a:rPr lang="en-US" sz="2000" dirty="0">
                <a:latin typeface="+mj-lt"/>
                <a:cs typeface="Times New Roman" panose="02020603050405020304" pitchFamily="18" charset="0"/>
              </a:rPr>
              <a:t>Fixed ordering cost ( per order)</a:t>
            </a:r>
          </a:p>
          <a:p>
            <a:r>
              <a:rPr lang="en-US" sz="2400" dirty="0">
                <a:solidFill>
                  <a:srgbClr val="0070C0"/>
                </a:solidFill>
                <a:latin typeface="+mj-lt"/>
                <a:cs typeface="Times New Roman" panose="02020603050405020304" pitchFamily="18" charset="0"/>
              </a:rPr>
              <a:t>Trade-off:</a:t>
            </a:r>
          </a:p>
          <a:p>
            <a:pPr lvl="1"/>
            <a:r>
              <a:rPr lang="en-US" sz="2000" dirty="0">
                <a:latin typeface="+mj-lt"/>
                <a:cs typeface="Times New Roman" panose="02020603050405020304" pitchFamily="18" charset="0"/>
              </a:rPr>
              <a:t>Holding cost vs ordering cost</a:t>
            </a:r>
          </a:p>
          <a:p>
            <a:endParaRPr lang="en-US" sz="2000" dirty="0">
              <a:latin typeface="+mj-lt"/>
              <a:cs typeface="Times New Roman" panose="02020603050405020304" pitchFamily="18" charset="0"/>
            </a:endParaRPr>
          </a:p>
          <a:p>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231401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cs typeface="Times New Roman" panose="02020603050405020304" pitchFamily="18" charset="0"/>
              </a:rPr>
              <a:t>Inventory Profile for EOQ model</a:t>
            </a:r>
          </a:p>
        </p:txBody>
      </p:sp>
      <p:grpSp>
        <p:nvGrpSpPr>
          <p:cNvPr id="4" name="Group 3"/>
          <p:cNvGrpSpPr/>
          <p:nvPr/>
        </p:nvGrpSpPr>
        <p:grpSpPr>
          <a:xfrm>
            <a:off x="3276600" y="2509844"/>
            <a:ext cx="5801010" cy="2514704"/>
            <a:chOff x="6314790" y="1143000"/>
            <a:chExt cx="5801010" cy="2514704"/>
          </a:xfrm>
        </p:grpSpPr>
        <p:cxnSp>
          <p:nvCxnSpPr>
            <p:cNvPr id="5" name="Straight Arrow Connector 4"/>
            <p:cNvCxnSpPr/>
            <p:nvPr/>
          </p:nvCxnSpPr>
          <p:spPr>
            <a:xfrm flipV="1">
              <a:off x="6314790" y="1143000"/>
              <a:ext cx="0" cy="2505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314790" y="3648192"/>
              <a:ext cx="5801010" cy="9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6314790" y="1905000"/>
              <a:ext cx="1473984" cy="1752704"/>
              <a:chOff x="6314790" y="1905000"/>
              <a:chExt cx="1473984" cy="1752704"/>
            </a:xfrm>
          </p:grpSpPr>
          <p:cxnSp>
            <p:nvCxnSpPr>
              <p:cNvPr id="15" name="Straight Connector 14"/>
              <p:cNvCxnSpPr/>
              <p:nvPr/>
            </p:nvCxnSpPr>
            <p:spPr>
              <a:xfrm>
                <a:off x="6314790" y="1905000"/>
                <a:ext cx="1457610" cy="1752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88774" y="1905000"/>
                <a:ext cx="0" cy="17527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7788774" y="1905000"/>
              <a:ext cx="1473984" cy="1752704"/>
              <a:chOff x="6314790" y="1905000"/>
              <a:chExt cx="1473984" cy="1752704"/>
            </a:xfrm>
          </p:grpSpPr>
          <p:cxnSp>
            <p:nvCxnSpPr>
              <p:cNvPr id="13" name="Straight Connector 12"/>
              <p:cNvCxnSpPr/>
              <p:nvPr/>
            </p:nvCxnSpPr>
            <p:spPr>
              <a:xfrm>
                <a:off x="6314790" y="1905000"/>
                <a:ext cx="1457610" cy="1752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88774" y="1905000"/>
                <a:ext cx="0" cy="175270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9262758" y="1895488"/>
              <a:ext cx="1473984" cy="1752704"/>
              <a:chOff x="9262758" y="1895488"/>
              <a:chExt cx="1473984" cy="1752704"/>
            </a:xfrm>
          </p:grpSpPr>
          <p:cxnSp>
            <p:nvCxnSpPr>
              <p:cNvPr id="11" name="Straight Connector 10"/>
              <p:cNvCxnSpPr/>
              <p:nvPr/>
            </p:nvCxnSpPr>
            <p:spPr>
              <a:xfrm>
                <a:off x="9262758" y="1895488"/>
                <a:ext cx="1457610" cy="1752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736742" y="1895488"/>
                <a:ext cx="0" cy="175270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p:nvCxnSpPr>
          <p:spPr>
            <a:xfrm>
              <a:off x="10732244" y="1895488"/>
              <a:ext cx="1002556" cy="12287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rot="16200000">
            <a:off x="1978488" y="2150185"/>
            <a:ext cx="191590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On hand inventory</a:t>
            </a:r>
          </a:p>
        </p:txBody>
      </p:sp>
      <p:sp>
        <p:nvSpPr>
          <p:cNvPr id="19" name="TextBox 18"/>
          <p:cNvSpPr txBox="1"/>
          <p:nvPr/>
        </p:nvSpPr>
        <p:spPr>
          <a:xfrm>
            <a:off x="8428074" y="5257800"/>
            <a:ext cx="83708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Time, t</a:t>
            </a:r>
          </a:p>
        </p:txBody>
      </p:sp>
      <p:sp>
        <p:nvSpPr>
          <p:cNvPr id="21" name="TextBox 20"/>
          <p:cNvSpPr txBox="1"/>
          <p:nvPr/>
        </p:nvSpPr>
        <p:spPr>
          <a:xfrm>
            <a:off x="2936442" y="3119746"/>
            <a:ext cx="340158" cy="369332"/>
          </a:xfrm>
          <a:prstGeom prst="rect">
            <a:avLst/>
          </a:prstGeom>
          <a:noFill/>
        </p:spPr>
        <p:txBody>
          <a:bodyPr wrap="none" rtlCol="0">
            <a:spAutoFit/>
          </a:bodyPr>
          <a:lstStyle/>
          <a:p>
            <a:r>
              <a:rPr lang="en-US" dirty="0"/>
              <a:t>Q</a:t>
            </a:r>
          </a:p>
        </p:txBody>
      </p:sp>
      <p:sp>
        <p:nvSpPr>
          <p:cNvPr id="22" name="TextBox 21"/>
          <p:cNvSpPr txBox="1"/>
          <p:nvPr/>
        </p:nvSpPr>
        <p:spPr>
          <a:xfrm>
            <a:off x="3827710" y="5080895"/>
            <a:ext cx="296876" cy="369332"/>
          </a:xfrm>
          <a:prstGeom prst="rect">
            <a:avLst/>
          </a:prstGeom>
          <a:noFill/>
        </p:spPr>
        <p:txBody>
          <a:bodyPr wrap="none" rtlCol="0">
            <a:spAutoFit/>
          </a:bodyPr>
          <a:lstStyle/>
          <a:p>
            <a:r>
              <a:rPr lang="en-US" dirty="0"/>
              <a:t>T</a:t>
            </a:r>
          </a:p>
        </p:txBody>
      </p:sp>
      <p:cxnSp>
        <p:nvCxnSpPr>
          <p:cNvPr id="24" name="Straight Connector 23"/>
          <p:cNvCxnSpPr/>
          <p:nvPr/>
        </p:nvCxnSpPr>
        <p:spPr>
          <a:xfrm>
            <a:off x="3276600" y="5024548"/>
            <a:ext cx="0" cy="417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39208" y="5026820"/>
            <a:ext cx="0" cy="417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276600" y="5442466"/>
            <a:ext cx="1457610" cy="0"/>
          </a:xfrm>
          <a:prstGeom prst="straightConnector1">
            <a:avLst/>
          </a:prstGeom>
          <a:ln>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343400" y="2514600"/>
            <a:ext cx="362600" cy="369332"/>
          </a:xfrm>
          <a:prstGeom prst="rect">
            <a:avLst/>
          </a:prstGeom>
          <a:noFill/>
        </p:spPr>
        <p:txBody>
          <a:bodyPr wrap="none" rtlCol="0">
            <a:spAutoFit/>
          </a:bodyPr>
          <a:lstStyle/>
          <a:p>
            <a:r>
              <a:rPr lang="en-US" dirty="0"/>
              <a:t>-</a:t>
            </a:r>
            <a:r>
              <a:rPr lang="el-GR" dirty="0"/>
              <a:t>λ</a:t>
            </a:r>
            <a:endParaRPr lang="en-US" dirty="0"/>
          </a:p>
        </p:txBody>
      </p:sp>
      <p:sp>
        <p:nvSpPr>
          <p:cNvPr id="35" name="TextBox 34"/>
          <p:cNvSpPr txBox="1"/>
          <p:nvPr/>
        </p:nvSpPr>
        <p:spPr>
          <a:xfrm>
            <a:off x="6208194" y="1219200"/>
            <a:ext cx="4307406" cy="923330"/>
          </a:xfrm>
          <a:prstGeom prst="rect">
            <a:avLst/>
          </a:prstGeom>
          <a:noFill/>
        </p:spPr>
        <p:txBody>
          <a:bodyPr wrap="square" rtlCol="0">
            <a:spAutoFit/>
          </a:bodyPr>
          <a:lstStyle/>
          <a:p>
            <a:r>
              <a:rPr lang="en-US" dirty="0">
                <a:solidFill>
                  <a:srgbClr val="0070C0"/>
                </a:solidFill>
                <a:latin typeface="+mj-lt"/>
                <a:cs typeface="Times New Roman" panose="02020603050405020304" pitchFamily="18" charset="0"/>
              </a:rPr>
              <a:t>Q= order quantity, decision variable</a:t>
            </a:r>
          </a:p>
          <a:p>
            <a:r>
              <a:rPr lang="el-GR" dirty="0">
                <a:solidFill>
                  <a:srgbClr val="0070C0"/>
                </a:solidFill>
                <a:latin typeface="+mj-lt"/>
                <a:cs typeface="Times New Roman" panose="02020603050405020304" pitchFamily="18" charset="0"/>
              </a:rPr>
              <a:t>λ </a:t>
            </a:r>
            <a:r>
              <a:rPr lang="en-US" dirty="0">
                <a:solidFill>
                  <a:srgbClr val="0070C0"/>
                </a:solidFill>
                <a:latin typeface="+mj-lt"/>
                <a:cs typeface="Times New Roman" panose="02020603050405020304" pitchFamily="18" charset="0"/>
              </a:rPr>
              <a:t>= demand rate</a:t>
            </a:r>
          </a:p>
          <a:p>
            <a:r>
              <a:rPr lang="en-US" dirty="0">
                <a:solidFill>
                  <a:srgbClr val="0070C0"/>
                </a:solidFill>
                <a:latin typeface="+mj-lt"/>
                <a:cs typeface="Times New Roman" panose="02020603050405020304" pitchFamily="18" charset="0"/>
              </a:rPr>
              <a:t>T = cycle length</a:t>
            </a:r>
          </a:p>
        </p:txBody>
      </p:sp>
      <p:cxnSp>
        <p:nvCxnSpPr>
          <p:cNvPr id="23" name="Straight Arrow Connector 22"/>
          <p:cNvCxnSpPr/>
          <p:nvPr/>
        </p:nvCxnSpPr>
        <p:spPr>
          <a:xfrm flipH="1">
            <a:off x="3976148" y="2883932"/>
            <a:ext cx="497092" cy="1254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91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cs typeface="Times New Roman" panose="02020603050405020304" pitchFamily="18" charset="0"/>
              </a:rPr>
              <a:t>Economic Order Quantity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219201"/>
                <a:ext cx="8229600" cy="4525963"/>
              </a:xfrm>
            </p:spPr>
            <p:txBody>
              <a:bodyPr>
                <a:normAutofit fontScale="85000" lnSpcReduction="20000"/>
              </a:bodyPr>
              <a:lstStyle/>
              <a:p>
                <a:pPr marL="0" indent="0">
                  <a:spcBef>
                    <a:spcPts val="0"/>
                  </a:spcBef>
                </a:pPr>
                <a14:m>
                  <m:oMath xmlns:m="http://schemas.openxmlformats.org/officeDocument/2006/math">
                    <m:r>
                      <a:rPr lang="en-US" sz="2400" i="1">
                        <a:latin typeface="Cambria Math"/>
                      </a:rPr>
                      <m:t>𝐷𝑒𝑚𝑎𝑛𝑑</m:t>
                    </m:r>
                    <m:r>
                      <a:rPr lang="en-US" sz="2400" i="1">
                        <a:latin typeface="Cambria Math"/>
                      </a:rPr>
                      <m:t> </m:t>
                    </m:r>
                    <m:r>
                      <a:rPr lang="en-US" sz="2400" i="1">
                        <a:latin typeface="Cambria Math"/>
                      </a:rPr>
                      <m:t>𝑟𝑎𝑡𝑒</m:t>
                    </m:r>
                    <m:r>
                      <a:rPr lang="en-US" sz="2400" i="1">
                        <a:latin typeface="Cambria Math"/>
                      </a:rPr>
                      <m:t>= </m:t>
                    </m:r>
                    <m:f>
                      <m:fPr>
                        <m:type m:val="lin"/>
                        <m:ctrlPr>
                          <a:rPr lang="en-US" sz="2400" i="1">
                            <a:latin typeface="Cambria Math" panose="02040503050406030204" pitchFamily="18" charset="0"/>
                          </a:rPr>
                        </m:ctrlPr>
                      </m:fPr>
                      <m:num>
                        <m:r>
                          <m:rPr>
                            <m:sty m:val="p"/>
                          </m:rPr>
                          <a:rPr lang="el-GR" sz="2400" i="1">
                            <a:latin typeface="Cambria Math"/>
                          </a:rPr>
                          <m:t>λ</m:t>
                        </m:r>
                      </m:num>
                      <m:den>
                        <m:r>
                          <a:rPr lang="en-US" sz="2400" i="1">
                            <a:latin typeface="Cambria Math"/>
                          </a:rPr>
                          <m:t>𝑦𝑒𝑎𝑟</m:t>
                        </m:r>
                      </m:den>
                    </m:f>
                  </m:oMath>
                </a14:m>
                <a:endParaRPr lang="en-US" sz="2400" dirty="0"/>
              </a:p>
              <a:p>
                <a:pPr marL="0" indent="0">
                  <a:spcBef>
                    <a:spcPts val="0"/>
                  </a:spcBef>
                </a:pPr>
                <a:endParaRPr lang="en-US" sz="2400" dirty="0"/>
              </a:p>
              <a:p>
                <a:pPr marL="0" indent="0">
                  <a:spcBef>
                    <a:spcPts val="0"/>
                  </a:spcBef>
                </a:pPr>
                <a14:m>
                  <m:oMath xmlns:m="http://schemas.openxmlformats.org/officeDocument/2006/math">
                    <m:r>
                      <a:rPr lang="en-US" sz="2400" i="1">
                        <a:latin typeface="Cambria Math"/>
                      </a:rPr>
                      <m:t>𝑂𝑟𝑑𝑒𝑟</m:t>
                    </m:r>
                    <m:r>
                      <a:rPr lang="en-US" sz="2400" i="1">
                        <a:latin typeface="Cambria Math"/>
                      </a:rPr>
                      <m:t> </m:t>
                    </m:r>
                    <m:r>
                      <a:rPr lang="en-US" sz="2400" i="1">
                        <a:latin typeface="Cambria Math"/>
                      </a:rPr>
                      <m:t>𝑞𝑢𝑎𝑛𝑡𝑖𝑡𝑦</m:t>
                    </m:r>
                    <m:r>
                      <a:rPr lang="en-US" sz="2400" i="1">
                        <a:latin typeface="Cambria Math"/>
                      </a:rPr>
                      <m:t> (</m:t>
                    </m:r>
                    <m:r>
                      <a:rPr lang="en-US" sz="2400" i="1">
                        <a:latin typeface="Cambria Math"/>
                      </a:rPr>
                      <m:t>𝑙𝑜𝑡</m:t>
                    </m:r>
                    <m:r>
                      <a:rPr lang="en-US" sz="2400" i="1">
                        <a:latin typeface="Cambria Math"/>
                      </a:rPr>
                      <m:t> </m:t>
                    </m:r>
                    <m:r>
                      <a:rPr lang="en-US" sz="2400" i="1">
                        <a:latin typeface="Cambria Math"/>
                      </a:rPr>
                      <m:t>𝑠𝑖𝑧𝑒</m:t>
                    </m:r>
                    <m:r>
                      <a:rPr lang="en-US" sz="2400" i="1">
                        <a:latin typeface="Cambria Math"/>
                      </a:rPr>
                      <m:t>)=</m:t>
                    </m:r>
                    <m:r>
                      <a:rPr lang="en-US" sz="2400" i="1">
                        <a:latin typeface="Cambria Math"/>
                      </a:rPr>
                      <m:t>𝑄</m:t>
                    </m:r>
                  </m:oMath>
                </a14:m>
                <a:endParaRPr lang="en-US" sz="2400" dirty="0"/>
              </a:p>
              <a:p>
                <a:pPr marL="0" indent="0">
                  <a:spcBef>
                    <a:spcPts val="0"/>
                  </a:spcBef>
                </a:pPr>
                <a:endParaRPr lang="en-US" sz="2400" dirty="0"/>
              </a:p>
              <a:p>
                <a:pPr marL="0" indent="0">
                  <a:spcBef>
                    <a:spcPts val="0"/>
                  </a:spcBef>
                </a:pPr>
                <a14:m>
                  <m:oMath xmlns:m="http://schemas.openxmlformats.org/officeDocument/2006/math">
                    <m:r>
                      <a:rPr lang="en-US" sz="2400" i="1">
                        <a:latin typeface="Cambria Math"/>
                      </a:rPr>
                      <m:t>𝐶𝑦𝑐𝑙𝑒</m:t>
                    </m:r>
                    <m:r>
                      <a:rPr lang="en-US" sz="2400" i="1">
                        <a:latin typeface="Cambria Math"/>
                      </a:rPr>
                      <m:t> </m:t>
                    </m:r>
                    <m:r>
                      <a:rPr lang="en-US" sz="2400" i="1">
                        <a:latin typeface="Cambria Math"/>
                      </a:rPr>
                      <m:t>𝑙𝑒𝑛𝑔𝑡h</m:t>
                    </m:r>
                    <m:r>
                      <a:rPr lang="en-US" sz="2400" i="1">
                        <a:latin typeface="Cambria Math"/>
                      </a:rPr>
                      <m:t>=</m:t>
                    </m:r>
                    <m:r>
                      <a:rPr lang="en-US" sz="2400" i="1">
                        <a:latin typeface="Cambria Math"/>
                      </a:rPr>
                      <m:t>𝑇</m:t>
                    </m:r>
                    <m:r>
                      <a:rPr lang="en-US" sz="2400" i="1">
                        <a:latin typeface="Cambria Math"/>
                      </a:rPr>
                      <m:t> </m:t>
                    </m:r>
                    <m:r>
                      <a:rPr lang="en-US" sz="2400" i="1">
                        <a:latin typeface="Cambria Math"/>
                      </a:rPr>
                      <m:t>𝑦𝑒𝑎𝑟𝑠</m:t>
                    </m:r>
                  </m:oMath>
                </a14:m>
                <a:endParaRPr lang="en-US" sz="2400" i="1" dirty="0">
                  <a:latin typeface="Cambria Math"/>
                </a:endParaRPr>
              </a:p>
              <a:p>
                <a:pPr marL="0" indent="0">
                  <a:spcBef>
                    <a:spcPts val="0"/>
                  </a:spcBef>
                </a:pPr>
                <a:endParaRPr lang="en-US" sz="2400" i="1" dirty="0">
                  <a:latin typeface="Cambria Math"/>
                </a:endParaRPr>
              </a:p>
              <a:p>
                <a:pPr marL="0" indent="0">
                  <a:spcBef>
                    <a:spcPts val="0"/>
                  </a:spcBef>
                </a:pPr>
                <a14:m>
                  <m:oMath xmlns:m="http://schemas.openxmlformats.org/officeDocument/2006/math">
                    <m:r>
                      <a:rPr lang="en-US" sz="2400" i="1">
                        <a:latin typeface="Cambria Math"/>
                      </a:rPr>
                      <m:t>𝑁𝑢𝑚𝑏𝑒𝑟</m:t>
                    </m:r>
                    <m:r>
                      <a:rPr lang="en-US" sz="2400" i="1">
                        <a:latin typeface="Cambria Math"/>
                      </a:rPr>
                      <m:t> </m:t>
                    </m:r>
                    <m:r>
                      <a:rPr lang="en-US" sz="2400" i="1">
                        <a:latin typeface="Cambria Math"/>
                      </a:rPr>
                      <m:t>𝑜𝑓</m:t>
                    </m:r>
                    <m:r>
                      <a:rPr lang="en-US" sz="2400" i="1">
                        <a:latin typeface="Cambria Math"/>
                      </a:rPr>
                      <m:t> </m:t>
                    </m:r>
                    <m:r>
                      <a:rPr lang="en-US" sz="2400" i="1">
                        <a:latin typeface="Cambria Math"/>
                      </a:rPr>
                      <m:t>𝑜𝑟𝑑𝑒𝑟𝑠</m:t>
                    </m:r>
                    <m:r>
                      <a:rPr lang="en-US" sz="2400" i="1">
                        <a:latin typeface="Cambria Math"/>
                      </a:rPr>
                      <m:t> </m:t>
                    </m:r>
                    <m:r>
                      <a:rPr lang="en-US" sz="2400" i="1">
                        <a:latin typeface="Cambria Math"/>
                      </a:rPr>
                      <m:t>𝑖𝑛</m:t>
                    </m:r>
                    <m:r>
                      <a:rPr lang="en-US" sz="2400" i="1">
                        <a:latin typeface="Cambria Math"/>
                      </a:rPr>
                      <m:t> </m:t>
                    </m:r>
                    <m:r>
                      <a:rPr lang="en-US" sz="2400" i="1">
                        <a:latin typeface="Cambria Math"/>
                      </a:rPr>
                      <m:t>𝑎</m:t>
                    </m:r>
                    <m:r>
                      <a:rPr lang="en-US" sz="2400" i="1">
                        <a:latin typeface="Cambria Math"/>
                      </a:rPr>
                      <m:t> </m:t>
                    </m:r>
                    <m:r>
                      <a:rPr lang="en-US" sz="2400" i="1">
                        <a:latin typeface="Cambria Math"/>
                      </a:rPr>
                      <m:t>𝑦𝑒𝑎𝑟</m:t>
                    </m:r>
                    <m:r>
                      <a:rPr lang="en-US" sz="2400" i="1">
                        <a:latin typeface="Cambria Math"/>
                      </a:rPr>
                      <m:t>= </m:t>
                    </m:r>
                    <m:f>
                      <m:fPr>
                        <m:ctrlPr>
                          <a:rPr lang="en-US" sz="2400" i="1">
                            <a:latin typeface="Cambria Math" panose="02040503050406030204" pitchFamily="18" charset="0"/>
                          </a:rPr>
                        </m:ctrlPr>
                      </m:fPr>
                      <m:num>
                        <m:r>
                          <m:rPr>
                            <m:sty m:val="p"/>
                          </m:rPr>
                          <a:rPr lang="el-GR" sz="2400" i="1">
                            <a:latin typeface="Cambria Math"/>
                          </a:rPr>
                          <m:t>λ</m:t>
                        </m:r>
                      </m:num>
                      <m:den>
                        <m:r>
                          <a:rPr lang="en-US" sz="2400" i="1">
                            <a:latin typeface="Cambria Math"/>
                          </a:rPr>
                          <m:t>𝑄</m:t>
                        </m:r>
                      </m:den>
                    </m:f>
                  </m:oMath>
                </a14:m>
                <a:endParaRPr lang="en-US" sz="2400" dirty="0"/>
              </a:p>
              <a:p>
                <a:pPr marL="0" indent="0">
                  <a:spcBef>
                    <a:spcPts val="0"/>
                  </a:spcBef>
                </a:pPr>
                <a:endParaRPr lang="en-US" sz="2400" dirty="0"/>
              </a:p>
              <a:p>
                <a:pPr marL="0" indent="0">
                  <a:spcBef>
                    <a:spcPts val="0"/>
                  </a:spcBef>
                </a:pPr>
                <a14:m>
                  <m:oMath xmlns:m="http://schemas.openxmlformats.org/officeDocument/2006/math">
                    <m:r>
                      <a:rPr lang="en-US" sz="2400" i="1">
                        <a:latin typeface="Cambria Math"/>
                      </a:rPr>
                      <m:t>𝐴𝑣𝑒𝑟𝑎𝑔𝑒</m:t>
                    </m:r>
                    <m:r>
                      <a:rPr lang="en-US" sz="2400" i="1">
                        <a:latin typeface="Cambria Math"/>
                      </a:rPr>
                      <m:t> </m:t>
                    </m:r>
                    <m:r>
                      <a:rPr lang="en-US" sz="2400" i="1">
                        <a:latin typeface="Cambria Math"/>
                      </a:rPr>
                      <m:t>𝑎𝑛𝑛𝑢𝑎𝑙</m:t>
                    </m:r>
                    <m:r>
                      <a:rPr lang="en-US" sz="2400" i="1">
                        <a:latin typeface="Cambria Math"/>
                      </a:rPr>
                      <m:t>  </m:t>
                    </m:r>
                    <m:r>
                      <a:rPr lang="en-US" sz="2400" i="1">
                        <a:latin typeface="Cambria Math"/>
                      </a:rPr>
                      <m:t>h𝑜𝑙𝑑𝑖𝑛𝑔</m:t>
                    </m:r>
                    <m:r>
                      <a:rPr lang="en-US" sz="2400" i="1">
                        <a:latin typeface="Cambria Math"/>
                      </a:rPr>
                      <m:t> </m:t>
                    </m:r>
                    <m:r>
                      <a:rPr lang="en-US" sz="2400" i="1">
                        <a:latin typeface="Cambria Math"/>
                      </a:rPr>
                      <m:t>𝑐𝑜𝑠𝑡</m:t>
                    </m:r>
                    <m:r>
                      <a:rPr lang="en-US" sz="2400" i="1">
                        <a:latin typeface="Cambria Math"/>
                      </a:rPr>
                      <m:t>= </m:t>
                    </m:r>
                    <m:r>
                      <a:rPr lang="en-US" sz="2400" i="1">
                        <a:latin typeface="Cambria Math"/>
                      </a:rPr>
                      <m:t>h</m:t>
                    </m:r>
                    <m:f>
                      <m:fPr>
                        <m:ctrlPr>
                          <a:rPr lang="en-US" sz="2400" i="1">
                            <a:latin typeface="Cambria Math" panose="02040503050406030204" pitchFamily="18" charset="0"/>
                          </a:rPr>
                        </m:ctrlPr>
                      </m:fPr>
                      <m:num>
                        <m:r>
                          <a:rPr lang="en-US" sz="2400" i="1">
                            <a:latin typeface="Cambria Math"/>
                          </a:rPr>
                          <m:t>𝑄</m:t>
                        </m:r>
                      </m:num>
                      <m:den>
                        <m:r>
                          <a:rPr lang="en-US" sz="2400" i="1">
                            <a:latin typeface="Cambria Math"/>
                          </a:rPr>
                          <m:t>2</m:t>
                        </m:r>
                      </m:den>
                    </m:f>
                  </m:oMath>
                </a14:m>
                <a:endParaRPr lang="en-US" sz="2400" dirty="0"/>
              </a:p>
              <a:p>
                <a:pPr marL="0" indent="0">
                  <a:spcBef>
                    <a:spcPts val="0"/>
                  </a:spcBef>
                </a:pPr>
                <a14:m>
                  <m:oMath xmlns:m="http://schemas.openxmlformats.org/officeDocument/2006/math">
                    <m:r>
                      <a:rPr lang="en-US" sz="2400" i="1">
                        <a:latin typeface="Cambria Math"/>
                      </a:rPr>
                      <m:t>𝐴𝑣𝑒𝑟𝑎𝑔𝑒</m:t>
                    </m:r>
                    <m:r>
                      <a:rPr lang="en-US" sz="2400" i="1">
                        <a:latin typeface="Cambria Math"/>
                      </a:rPr>
                      <m:t> </m:t>
                    </m:r>
                    <m:r>
                      <a:rPr lang="en-US" sz="2400" i="1">
                        <a:latin typeface="Cambria Math"/>
                      </a:rPr>
                      <m:t>𝑎𝑛𝑛𝑢𝑎𝑙</m:t>
                    </m:r>
                    <m:r>
                      <a:rPr lang="en-US" sz="2400" i="1">
                        <a:latin typeface="Cambria Math"/>
                      </a:rPr>
                      <m:t> </m:t>
                    </m:r>
                    <m:r>
                      <a:rPr lang="en-US" sz="2400" i="1">
                        <a:latin typeface="Cambria Math"/>
                      </a:rPr>
                      <m:t>𝑜𝑟𝑑𝑒𝑟𝑖𝑛𝑔</m:t>
                    </m:r>
                    <m:r>
                      <a:rPr lang="en-US" sz="2400" i="1">
                        <a:latin typeface="Cambria Math"/>
                      </a:rPr>
                      <m:t> </m:t>
                    </m:r>
                    <m:r>
                      <a:rPr lang="en-US" sz="2400" i="1">
                        <a:latin typeface="Cambria Math"/>
                      </a:rPr>
                      <m:t>𝑐𝑜𝑠𝑡</m:t>
                    </m:r>
                    <m:r>
                      <a:rPr lang="en-US" sz="2400" i="1">
                        <a:latin typeface="Cambria Math"/>
                      </a:rPr>
                      <m:t>=</m:t>
                    </m:r>
                    <m:r>
                      <a:rPr lang="en-US" sz="2400" i="1">
                        <a:latin typeface="Cambria Math"/>
                      </a:rPr>
                      <m:t>𝐾</m:t>
                    </m:r>
                    <m:f>
                      <m:fPr>
                        <m:ctrlPr>
                          <a:rPr lang="en-US" sz="2400" i="1">
                            <a:latin typeface="Cambria Math" panose="02040503050406030204" pitchFamily="18" charset="0"/>
                          </a:rPr>
                        </m:ctrlPr>
                      </m:fPr>
                      <m:num>
                        <m:r>
                          <m:rPr>
                            <m:sty m:val="p"/>
                          </m:rPr>
                          <a:rPr lang="el-GR" sz="2400" i="1">
                            <a:latin typeface="Cambria Math"/>
                          </a:rPr>
                          <m:t>λ</m:t>
                        </m:r>
                      </m:num>
                      <m:den>
                        <m:r>
                          <a:rPr lang="en-US" sz="2400" i="1">
                            <a:latin typeface="Cambria Math"/>
                          </a:rPr>
                          <m:t>𝑄</m:t>
                        </m:r>
                      </m:den>
                    </m:f>
                  </m:oMath>
                </a14:m>
                <a:endParaRPr lang="en-US" sz="2400" dirty="0"/>
              </a:p>
              <a:p>
                <a:pPr marL="0" indent="0">
                  <a:spcBef>
                    <a:spcPts val="0"/>
                  </a:spcBef>
                </a:pPr>
                <a14:m>
                  <m:oMath xmlns:m="http://schemas.openxmlformats.org/officeDocument/2006/math">
                    <m:r>
                      <a:rPr lang="en-US" sz="2400" i="1">
                        <a:latin typeface="Cambria Math"/>
                      </a:rPr>
                      <m:t>𝐴𝑣𝑒𝑟𝑎𝑔𝑒</m:t>
                    </m:r>
                    <m:r>
                      <a:rPr lang="en-US" sz="2400" i="1">
                        <a:latin typeface="Cambria Math"/>
                      </a:rPr>
                      <m:t> </m:t>
                    </m:r>
                    <m:r>
                      <a:rPr lang="en-US" sz="2400" i="1">
                        <a:latin typeface="Cambria Math"/>
                      </a:rPr>
                      <m:t>𝑎𝑛𝑛𝑢𝑎𝑙</m:t>
                    </m:r>
                    <m:r>
                      <a:rPr lang="en-US" sz="2400" i="1">
                        <a:latin typeface="Cambria Math"/>
                      </a:rPr>
                      <m:t> </m:t>
                    </m:r>
                    <m:r>
                      <a:rPr lang="en-US" sz="2400" i="1">
                        <a:latin typeface="Cambria Math"/>
                      </a:rPr>
                      <m:t>𝑝𝑢𝑟𝑐h𝑎𝑠𝑒</m:t>
                    </m:r>
                    <m:r>
                      <a:rPr lang="en-US" sz="2400" i="1">
                        <a:latin typeface="Cambria Math"/>
                      </a:rPr>
                      <m:t> </m:t>
                    </m:r>
                    <m:r>
                      <a:rPr lang="en-US" sz="2400" i="1">
                        <a:latin typeface="Cambria Math"/>
                      </a:rPr>
                      <m:t>𝑐𝑜𝑠𝑡</m:t>
                    </m:r>
                    <m:r>
                      <a:rPr lang="en-US" sz="2400" i="1">
                        <a:latin typeface="Cambria Math"/>
                      </a:rPr>
                      <m:t>=</m:t>
                    </m:r>
                    <m:r>
                      <a:rPr lang="en-US" sz="2400" i="1">
                        <a:latin typeface="Cambria Math"/>
                      </a:rPr>
                      <m:t>𝑐</m:t>
                    </m:r>
                    <m:r>
                      <m:rPr>
                        <m:sty m:val="p"/>
                      </m:rPr>
                      <a:rPr lang="el-GR" sz="2400" i="1">
                        <a:latin typeface="Cambria Math"/>
                      </a:rPr>
                      <m:t>λ</m:t>
                    </m:r>
                  </m:oMath>
                </a14:m>
                <a:endParaRPr lang="en-US" sz="2400" dirty="0"/>
              </a:p>
              <a:p>
                <a:endParaRPr lang="en-US" sz="2400" dirty="0"/>
              </a:p>
              <a:p>
                <a:pPr marL="0" indent="0">
                  <a:buNone/>
                </a:pPr>
                <a14:m>
                  <m:oMath xmlns:m="http://schemas.openxmlformats.org/officeDocument/2006/math">
                    <m:r>
                      <a:rPr lang="en-US" sz="2400" i="1">
                        <a:latin typeface="Cambria Math"/>
                      </a:rPr>
                      <m:t>𝑇𝑜𝑡𝑎𝑙</m:t>
                    </m:r>
                    <m:r>
                      <a:rPr lang="en-US" sz="2400" i="1">
                        <a:latin typeface="Cambria Math"/>
                      </a:rPr>
                      <m:t> </m:t>
                    </m:r>
                    <m:r>
                      <a:rPr lang="en-US" sz="2400" i="1">
                        <a:latin typeface="Cambria Math"/>
                      </a:rPr>
                      <m:t>𝑎𝑣𝑒𝑟𝑎𝑔𝑒</m:t>
                    </m:r>
                    <m:r>
                      <a:rPr lang="en-US" sz="2400" i="1">
                        <a:latin typeface="Cambria Math"/>
                      </a:rPr>
                      <m:t> </m:t>
                    </m:r>
                    <m:r>
                      <a:rPr lang="en-US" sz="2400" i="1">
                        <a:latin typeface="Cambria Math"/>
                      </a:rPr>
                      <m:t>𝑎𝑛𝑛𝑢𝑎𝑙</m:t>
                    </m:r>
                    <m:r>
                      <a:rPr lang="en-US" sz="2400" i="1">
                        <a:latin typeface="Cambria Math"/>
                      </a:rPr>
                      <m:t> </m:t>
                    </m:r>
                    <m:r>
                      <a:rPr lang="en-US" sz="2400" i="1">
                        <a:latin typeface="Cambria Math"/>
                      </a:rPr>
                      <m:t>𝑐𝑜𝑠𝑡</m:t>
                    </m:r>
                    <m:r>
                      <a:rPr lang="en-US" sz="2400" i="1">
                        <a:latin typeface="Cambria Math"/>
                      </a:rPr>
                      <m:t> </m:t>
                    </m:r>
                    <m:d>
                      <m:dPr>
                        <m:ctrlPr>
                          <a:rPr lang="en-US" sz="2400" i="1">
                            <a:latin typeface="Cambria Math" panose="02040503050406030204" pitchFamily="18" charset="0"/>
                          </a:rPr>
                        </m:ctrlPr>
                      </m:dPr>
                      <m:e>
                        <m:r>
                          <a:rPr lang="en-US" sz="2400" i="1">
                            <a:latin typeface="Cambria Math"/>
                          </a:rPr>
                          <m:t>𝑇𝐶</m:t>
                        </m:r>
                        <m:r>
                          <a:rPr lang="en-US" sz="2400" i="1">
                            <a:latin typeface="Cambria Math"/>
                          </a:rPr>
                          <m:t>(</m:t>
                        </m:r>
                        <m:r>
                          <a:rPr lang="en-US" sz="2400" i="1">
                            <a:latin typeface="Cambria Math"/>
                          </a:rPr>
                          <m:t>𝑄</m:t>
                        </m:r>
                        <m:r>
                          <a:rPr lang="en-US" sz="2400" i="1">
                            <a:latin typeface="Cambria Math"/>
                          </a:rPr>
                          <m:t>)</m:t>
                        </m:r>
                      </m:e>
                    </m:d>
                  </m:oMath>
                </a14:m>
                <a:r>
                  <a:rPr lang="en-US" sz="2400" dirty="0">
                    <a:cs typeface="Times New Roman" panose="02020603050405020304" pitchFamily="18" charset="0"/>
                  </a:rPr>
                  <a:t> = </a:t>
                </a:r>
                <a14:m>
                  <m:oMath xmlns:m="http://schemas.openxmlformats.org/officeDocument/2006/math">
                    <m:r>
                      <a:rPr lang="en-US" sz="2400" i="1">
                        <a:latin typeface="Cambria Math"/>
                      </a:rPr>
                      <m:t>𝑐</m:t>
                    </m:r>
                    <m:r>
                      <m:rPr>
                        <m:sty m:val="p"/>
                      </m:rPr>
                      <a:rPr lang="el-GR" sz="2400" i="1">
                        <a:latin typeface="Cambria Math"/>
                      </a:rPr>
                      <m:t>λ</m:t>
                    </m:r>
                  </m:oMath>
                </a14:m>
                <a:r>
                  <a:rPr lang="en-US" sz="2400" dirty="0">
                    <a:cs typeface="Times New Roman" panose="02020603050405020304" pitchFamily="18" charset="0"/>
                  </a:rPr>
                  <a:t> + </a:t>
                </a:r>
                <a14:m>
                  <m:oMath xmlns:m="http://schemas.openxmlformats.org/officeDocument/2006/math">
                    <m:r>
                      <a:rPr lang="en-US" sz="2400" i="1">
                        <a:latin typeface="Cambria Math"/>
                      </a:rPr>
                      <m:t>𝐾</m:t>
                    </m:r>
                    <m:f>
                      <m:fPr>
                        <m:ctrlPr>
                          <a:rPr lang="en-US" sz="2400" i="1">
                            <a:latin typeface="Cambria Math" panose="02040503050406030204" pitchFamily="18" charset="0"/>
                          </a:rPr>
                        </m:ctrlPr>
                      </m:fPr>
                      <m:num>
                        <m:r>
                          <m:rPr>
                            <m:sty m:val="p"/>
                          </m:rPr>
                          <a:rPr lang="el-GR" sz="2400" i="1">
                            <a:latin typeface="Cambria Math"/>
                          </a:rPr>
                          <m:t>λ</m:t>
                        </m:r>
                      </m:num>
                      <m:den>
                        <m:r>
                          <a:rPr lang="en-US" sz="2400" i="1">
                            <a:latin typeface="Cambria Math"/>
                          </a:rPr>
                          <m:t>𝑄</m:t>
                        </m:r>
                      </m:den>
                    </m:f>
                  </m:oMath>
                </a14:m>
                <a:r>
                  <a:rPr lang="en-US" sz="2400" dirty="0">
                    <a:cs typeface="Times New Roman" panose="02020603050405020304" pitchFamily="18" charset="0"/>
                  </a:rPr>
                  <a:t> +</a:t>
                </a:r>
                <a14:m>
                  <m:oMath xmlns:m="http://schemas.openxmlformats.org/officeDocument/2006/math">
                    <m:r>
                      <a:rPr lang="en-US" sz="2400" i="1">
                        <a:latin typeface="Cambria Math"/>
                      </a:rPr>
                      <m:t> </m:t>
                    </m:r>
                    <m:r>
                      <a:rPr lang="en-US" sz="2400" i="1">
                        <a:latin typeface="Cambria Math"/>
                      </a:rPr>
                      <m:t>h</m:t>
                    </m:r>
                    <m:f>
                      <m:fPr>
                        <m:ctrlPr>
                          <a:rPr lang="en-US" sz="2400" i="1">
                            <a:latin typeface="Cambria Math" panose="02040503050406030204" pitchFamily="18" charset="0"/>
                          </a:rPr>
                        </m:ctrlPr>
                      </m:fPr>
                      <m:num>
                        <m:r>
                          <a:rPr lang="en-US" sz="2400" i="1">
                            <a:latin typeface="Cambria Math"/>
                          </a:rPr>
                          <m:t>𝑄</m:t>
                        </m:r>
                      </m:num>
                      <m:den>
                        <m:r>
                          <a:rPr lang="en-US" sz="2400" i="1">
                            <a:latin typeface="Cambria Math"/>
                          </a:rPr>
                          <m:t>2</m:t>
                        </m:r>
                      </m:den>
                    </m:f>
                  </m:oMath>
                </a14:m>
                <a:endParaRPr lang="en-US" sz="2400" dirty="0">
                  <a:cs typeface="Times New Roman" panose="02020603050405020304" pitchFamily="18" charset="0"/>
                </a:endParaRPr>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219201"/>
                <a:ext cx="8229600" cy="4525963"/>
              </a:xfrm>
              <a:blipFill>
                <a:blip r:embed="rId2"/>
                <a:stretch>
                  <a:fillRect l="-616" t="-10644"/>
                </a:stretch>
              </a:blipFill>
            </p:spPr>
            <p:txBody>
              <a:bodyPr/>
              <a:lstStyle/>
              <a:p>
                <a:r>
                  <a:rPr lang="en-US">
                    <a:noFill/>
                  </a:rPr>
                  <a:t> </a:t>
                </a:r>
              </a:p>
            </p:txBody>
          </p:sp>
        </mc:Fallback>
      </mc:AlternateContent>
    </p:spTree>
    <p:extLst>
      <p:ext uri="{BB962C8B-B14F-4D97-AF65-F5344CB8AC3E}">
        <p14:creationId xmlns:p14="http://schemas.microsoft.com/office/powerpoint/2010/main" val="264022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76200"/>
            <a:ext cx="8229600" cy="1143000"/>
          </a:xfrm>
        </p:spPr>
        <p:txBody>
          <a:bodyPr>
            <a:normAutofit/>
          </a:bodyPr>
          <a:lstStyle/>
          <a:p>
            <a:r>
              <a:rPr lang="en-US" sz="3200" b="1" dirty="0">
                <a:cs typeface="Times New Roman" panose="02020603050405020304" pitchFamily="18" charset="0"/>
              </a:rPr>
              <a:t>Costs in Economic Order Quantity Model</a:t>
            </a:r>
          </a:p>
        </p:txBody>
      </p:sp>
      <p:cxnSp>
        <p:nvCxnSpPr>
          <p:cNvPr id="7" name="Straight Arrow Connector 6"/>
          <p:cNvCxnSpPr/>
          <p:nvPr/>
        </p:nvCxnSpPr>
        <p:spPr>
          <a:xfrm>
            <a:off x="3200400" y="5562600"/>
            <a:ext cx="518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200400" y="2035988"/>
            <a:ext cx="0" cy="3526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3447286" y="2317532"/>
            <a:ext cx="4745528" cy="2900855"/>
          </a:xfrm>
          <a:custGeom>
            <a:avLst/>
            <a:gdLst>
              <a:gd name="connsiteX0" fmla="*/ 107 w 4745528"/>
              <a:gd name="connsiteY0" fmla="*/ 0 h 2900855"/>
              <a:gd name="connsiteX1" fmla="*/ 788383 w 4745528"/>
              <a:gd name="connsiteY1" fmla="*/ 2222938 h 2900855"/>
              <a:gd name="connsiteX2" fmla="*/ 4745528 w 4745528"/>
              <a:gd name="connsiteY2" fmla="*/ 2900855 h 2900855"/>
            </a:gdLst>
            <a:ahLst/>
            <a:cxnLst>
              <a:cxn ang="0">
                <a:pos x="connsiteX0" y="connsiteY0"/>
              </a:cxn>
              <a:cxn ang="0">
                <a:pos x="connsiteX1" y="connsiteY1"/>
              </a:cxn>
              <a:cxn ang="0">
                <a:pos x="connsiteX2" y="connsiteY2"/>
              </a:cxn>
            </a:cxnLst>
            <a:rect l="l" t="t" r="r" b="b"/>
            <a:pathLst>
              <a:path w="4745528" h="2900855">
                <a:moveTo>
                  <a:pt x="107" y="0"/>
                </a:moveTo>
                <a:cubicBezTo>
                  <a:pt x="-1207" y="869731"/>
                  <a:pt x="-2521" y="1739462"/>
                  <a:pt x="788383" y="2222938"/>
                </a:cubicBezTo>
                <a:cubicBezTo>
                  <a:pt x="1579287" y="2706414"/>
                  <a:pt x="4070238" y="2864069"/>
                  <a:pt x="4745528" y="29008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3200400" y="2317532"/>
            <a:ext cx="4800600" cy="324506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rot="20830070">
            <a:off x="3846784" y="1192112"/>
            <a:ext cx="4151810" cy="1860920"/>
          </a:xfrm>
          <a:custGeom>
            <a:avLst/>
            <a:gdLst>
              <a:gd name="connsiteX0" fmla="*/ 7403 w 3948782"/>
              <a:gd name="connsiteY0" fmla="*/ 173421 h 1246566"/>
              <a:gd name="connsiteX1" fmla="*/ 622258 w 3948782"/>
              <a:gd name="connsiteY1" fmla="*/ 1245476 h 1246566"/>
              <a:gd name="connsiteX2" fmla="*/ 3948782 w 3948782"/>
              <a:gd name="connsiteY2" fmla="*/ 0 h 1246566"/>
              <a:gd name="connsiteX3" fmla="*/ 3948782 w 3948782"/>
              <a:gd name="connsiteY3" fmla="*/ 0 h 1246566"/>
            </a:gdLst>
            <a:ahLst/>
            <a:cxnLst>
              <a:cxn ang="0">
                <a:pos x="connsiteX0" y="connsiteY0"/>
              </a:cxn>
              <a:cxn ang="0">
                <a:pos x="connsiteX1" y="connsiteY1"/>
              </a:cxn>
              <a:cxn ang="0">
                <a:pos x="connsiteX2" y="connsiteY2"/>
              </a:cxn>
              <a:cxn ang="0">
                <a:pos x="connsiteX3" y="connsiteY3"/>
              </a:cxn>
            </a:cxnLst>
            <a:rect l="l" t="t" r="r" b="b"/>
            <a:pathLst>
              <a:path w="3948782" h="1246566">
                <a:moveTo>
                  <a:pt x="7403" y="173421"/>
                </a:moveTo>
                <a:cubicBezTo>
                  <a:pt x="-13618" y="723900"/>
                  <a:pt x="-34638" y="1274379"/>
                  <a:pt x="622258" y="1245476"/>
                </a:cubicBezTo>
                <a:cubicBezTo>
                  <a:pt x="1279154" y="1216573"/>
                  <a:pt x="3948782" y="0"/>
                  <a:pt x="3948782" y="0"/>
                </a:cubicBezTo>
                <a:lnTo>
                  <a:pt x="3948782"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3200400" y="4953000"/>
            <a:ext cx="4992414" cy="76200"/>
          </a:xfrm>
          <a:prstGeom prst="line">
            <a:avLst/>
          </a:prstGeom>
          <a:ln>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495800" y="3352800"/>
            <a:ext cx="0" cy="2209800"/>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24800" y="2133600"/>
            <a:ext cx="1343958" cy="369332"/>
          </a:xfrm>
          <a:prstGeom prst="rect">
            <a:avLst/>
          </a:prstGeom>
          <a:noFill/>
        </p:spPr>
        <p:txBody>
          <a:bodyPr wrap="none" rtlCol="0">
            <a:spAutoFit/>
          </a:bodyPr>
          <a:lstStyle/>
          <a:p>
            <a:r>
              <a:rPr lang="en-US" dirty="0"/>
              <a:t>Holding cost</a:t>
            </a:r>
          </a:p>
        </p:txBody>
      </p:sp>
      <p:sp>
        <p:nvSpPr>
          <p:cNvPr id="24" name="TextBox 23"/>
          <p:cNvSpPr txBox="1"/>
          <p:nvPr/>
        </p:nvSpPr>
        <p:spPr>
          <a:xfrm>
            <a:off x="8192815" y="5218386"/>
            <a:ext cx="1961499" cy="369332"/>
          </a:xfrm>
          <a:prstGeom prst="rect">
            <a:avLst/>
          </a:prstGeom>
          <a:noFill/>
        </p:spPr>
        <p:txBody>
          <a:bodyPr wrap="none" rtlCol="0">
            <a:spAutoFit/>
          </a:bodyPr>
          <a:lstStyle/>
          <a:p>
            <a:r>
              <a:rPr lang="en-US" dirty="0"/>
              <a:t>Fixed ordering cost</a:t>
            </a:r>
          </a:p>
        </p:txBody>
      </p:sp>
      <p:sp>
        <p:nvSpPr>
          <p:cNvPr id="26" name="TextBox 25"/>
          <p:cNvSpPr txBox="1"/>
          <p:nvPr/>
        </p:nvSpPr>
        <p:spPr>
          <a:xfrm>
            <a:off x="8192814" y="4736068"/>
            <a:ext cx="1472006" cy="369332"/>
          </a:xfrm>
          <a:prstGeom prst="rect">
            <a:avLst/>
          </a:prstGeom>
          <a:noFill/>
        </p:spPr>
        <p:txBody>
          <a:bodyPr wrap="none" rtlCol="0">
            <a:spAutoFit/>
          </a:bodyPr>
          <a:lstStyle/>
          <a:p>
            <a:r>
              <a:rPr lang="en-US" dirty="0"/>
              <a:t>Purchase cost</a:t>
            </a:r>
          </a:p>
        </p:txBody>
      </p:sp>
      <p:sp>
        <p:nvSpPr>
          <p:cNvPr id="27" name="TextBox 26"/>
          <p:cNvSpPr txBox="1"/>
          <p:nvPr/>
        </p:nvSpPr>
        <p:spPr>
          <a:xfrm>
            <a:off x="5486401" y="1524000"/>
            <a:ext cx="1070549" cy="369332"/>
          </a:xfrm>
          <a:prstGeom prst="rect">
            <a:avLst/>
          </a:prstGeom>
          <a:noFill/>
        </p:spPr>
        <p:txBody>
          <a:bodyPr wrap="none" rtlCol="0">
            <a:spAutoFit/>
          </a:bodyPr>
          <a:lstStyle/>
          <a:p>
            <a:r>
              <a:rPr lang="en-US" dirty="0"/>
              <a:t>Total cost</a:t>
            </a:r>
          </a:p>
        </p:txBody>
      </p:sp>
      <p:sp>
        <p:nvSpPr>
          <p:cNvPr id="28" name="TextBox 27"/>
          <p:cNvSpPr txBox="1"/>
          <p:nvPr/>
        </p:nvSpPr>
        <p:spPr>
          <a:xfrm>
            <a:off x="7924800" y="6096000"/>
            <a:ext cx="1003288" cy="369332"/>
          </a:xfrm>
          <a:prstGeom prst="rect">
            <a:avLst/>
          </a:prstGeom>
          <a:noFill/>
        </p:spPr>
        <p:txBody>
          <a:bodyPr wrap="none" rtlCol="0">
            <a:spAutoFit/>
          </a:bodyPr>
          <a:lstStyle/>
          <a:p>
            <a:r>
              <a:rPr lang="en-US" dirty="0"/>
              <a:t>Quantity</a:t>
            </a:r>
          </a:p>
        </p:txBody>
      </p:sp>
      <p:sp>
        <p:nvSpPr>
          <p:cNvPr id="29" name="TextBox 28"/>
          <p:cNvSpPr txBox="1"/>
          <p:nvPr/>
        </p:nvSpPr>
        <p:spPr>
          <a:xfrm>
            <a:off x="2133601" y="2502932"/>
            <a:ext cx="594073" cy="369332"/>
          </a:xfrm>
          <a:prstGeom prst="rect">
            <a:avLst/>
          </a:prstGeom>
          <a:noFill/>
        </p:spPr>
        <p:txBody>
          <a:bodyPr wrap="none" rtlCol="0">
            <a:spAutoFit/>
          </a:bodyPr>
          <a:lstStyle/>
          <a:p>
            <a:r>
              <a:rPr lang="en-US" dirty="0"/>
              <a:t>Cost</a:t>
            </a:r>
          </a:p>
        </p:txBody>
      </p:sp>
      <mc:AlternateContent xmlns:mc="http://schemas.openxmlformats.org/markup-compatibility/2006" xmlns:a14="http://schemas.microsoft.com/office/drawing/2010/main">
        <mc:Choice Requires="a14">
          <p:sp>
            <p:nvSpPr>
              <p:cNvPr id="30" name="TextBox 29"/>
              <p:cNvSpPr txBox="1"/>
              <p:nvPr/>
            </p:nvSpPr>
            <p:spPr>
              <a:xfrm>
                <a:off x="4267201" y="5726668"/>
                <a:ext cx="5023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a:rPr>
                            <m:t>𝑄</m:t>
                          </m:r>
                        </m:e>
                        <m:sup>
                          <m:r>
                            <a:rPr lang="en-US" i="1">
                              <a:latin typeface="Cambria Math"/>
                            </a:rPr>
                            <m:t>∗</m:t>
                          </m:r>
                        </m:sup>
                      </m:sSup>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267201" y="5726668"/>
                <a:ext cx="502317" cy="369332"/>
              </a:xfrm>
              <a:prstGeom prst="rect">
                <a:avLst/>
              </a:prstGeom>
              <a:blipFill>
                <a:blip r:embed="rId2"/>
                <a:stretch>
                  <a:fillRect b="-6452"/>
                </a:stretch>
              </a:blipFill>
            </p:spPr>
            <p:txBody>
              <a:bodyPr/>
              <a:lstStyle/>
              <a:p>
                <a:r>
                  <a:rPr lang="en-US">
                    <a:noFill/>
                  </a:rPr>
                  <a:t> </a:t>
                </a:r>
              </a:p>
            </p:txBody>
          </p:sp>
        </mc:Fallback>
      </mc:AlternateContent>
    </p:spTree>
    <p:extLst>
      <p:ext uri="{BB962C8B-B14F-4D97-AF65-F5344CB8AC3E}">
        <p14:creationId xmlns:p14="http://schemas.microsoft.com/office/powerpoint/2010/main" val="305105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5000" y="1265238"/>
                <a:ext cx="8686800" cy="5211763"/>
              </a:xfrm>
            </p:spPr>
            <p:txBody>
              <a:bodyPr>
                <a:noAutofit/>
              </a:bodyPr>
              <a:lstStyle/>
              <a:p>
                <a:r>
                  <a:rPr lang="en-US" sz="2200" dirty="0">
                    <a:latin typeface="+mj-lt"/>
                    <a:cs typeface="Times New Roman" panose="02020603050405020304" pitchFamily="18" charset="0"/>
                  </a:rPr>
                  <a:t>EOQ is given by, </a:t>
                </a:r>
                <a14:m>
                  <m:oMath xmlns:m="http://schemas.openxmlformats.org/officeDocument/2006/math">
                    <m:r>
                      <a:rPr lang="en-US" sz="2200">
                        <a:latin typeface="Cambria Math"/>
                      </a:rPr>
                      <m:t> </m:t>
                    </m:r>
                    <m:f>
                      <m:fPr>
                        <m:ctrlPr>
                          <a:rPr lang="en-US" sz="2200" i="1">
                            <a:latin typeface="Cambria Math" panose="02040503050406030204" pitchFamily="18" charset="0"/>
                          </a:rPr>
                        </m:ctrlPr>
                      </m:fPr>
                      <m:num>
                        <m:r>
                          <a:rPr lang="en-US" sz="2200" i="1">
                            <a:latin typeface="Cambria Math"/>
                          </a:rPr>
                          <m:t>𝑑</m:t>
                        </m:r>
                        <m:d>
                          <m:dPr>
                            <m:ctrlPr>
                              <a:rPr lang="en-US" sz="2200" i="1">
                                <a:latin typeface="Cambria Math" panose="02040503050406030204" pitchFamily="18" charset="0"/>
                              </a:rPr>
                            </m:ctrlPr>
                          </m:dPr>
                          <m:e>
                            <m:r>
                              <a:rPr lang="en-US" sz="2200" i="1">
                                <a:latin typeface="Cambria Math"/>
                              </a:rPr>
                              <m:t>𝑇𝐶</m:t>
                            </m:r>
                            <m:sSup>
                              <m:sSupPr>
                                <m:ctrlPr>
                                  <a:rPr lang="en-US" sz="2200" i="1">
                                    <a:latin typeface="Cambria Math" panose="02040503050406030204" pitchFamily="18" charset="0"/>
                                  </a:rPr>
                                </m:ctrlPr>
                              </m:sSupPr>
                              <m:e>
                                <m:r>
                                  <a:rPr lang="en-US" sz="2200" i="1">
                                    <a:latin typeface="Cambria Math"/>
                                  </a:rPr>
                                  <m:t>(</m:t>
                                </m:r>
                                <m:r>
                                  <a:rPr lang="en-US" sz="2200" i="1">
                                    <a:latin typeface="Cambria Math"/>
                                  </a:rPr>
                                  <m:t>𝑄</m:t>
                                </m:r>
                              </m:e>
                              <m:sup>
                                <m:r>
                                  <a:rPr lang="en-US" sz="2200" i="1">
                                    <a:latin typeface="Cambria Math"/>
                                  </a:rPr>
                                  <m:t>∗</m:t>
                                </m:r>
                              </m:sup>
                            </m:sSup>
                            <m:r>
                              <a:rPr lang="en-US" sz="2200" i="1">
                                <a:latin typeface="Cambria Math"/>
                              </a:rPr>
                              <m:t>)</m:t>
                            </m:r>
                          </m:e>
                        </m:d>
                      </m:num>
                      <m:den>
                        <m:r>
                          <a:rPr lang="en-US" sz="2200" i="1">
                            <a:latin typeface="Cambria Math"/>
                          </a:rPr>
                          <m:t>𝑑𝑄</m:t>
                        </m:r>
                      </m:den>
                    </m:f>
                    <m:r>
                      <a:rPr lang="en-US" sz="2200" i="1">
                        <a:latin typeface="Cambria Math"/>
                      </a:rPr>
                      <m:t>=0</m:t>
                    </m:r>
                  </m:oMath>
                </a14:m>
                <a:endParaRPr lang="en-US" sz="2200" dirty="0">
                  <a:latin typeface="+mj-lt"/>
                  <a:cs typeface="Times New Roman" panose="02020603050405020304" pitchFamily="18" charset="0"/>
                </a:endParaRPr>
              </a:p>
              <a:p>
                <a14:m>
                  <m:oMath xmlns:m="http://schemas.openxmlformats.org/officeDocument/2006/math">
                    <m:sSup>
                      <m:sSupPr>
                        <m:ctrlPr>
                          <a:rPr lang="en-US" sz="2200" i="1">
                            <a:solidFill>
                              <a:srgbClr val="FF0000"/>
                            </a:solidFill>
                            <a:latin typeface="Cambria Math" panose="02040503050406030204" pitchFamily="18" charset="0"/>
                          </a:rPr>
                        </m:ctrlPr>
                      </m:sSupPr>
                      <m:e>
                        <m:r>
                          <a:rPr lang="en-US" sz="2200" i="1">
                            <a:solidFill>
                              <a:srgbClr val="FF0000"/>
                            </a:solidFill>
                            <a:latin typeface="Cambria Math"/>
                          </a:rPr>
                          <m:t>𝐸𝑂𝑄</m:t>
                        </m:r>
                        <m:r>
                          <a:rPr lang="en-US" sz="2200" i="1">
                            <a:solidFill>
                              <a:srgbClr val="FF0000"/>
                            </a:solidFill>
                            <a:latin typeface="Cambria Math"/>
                          </a:rPr>
                          <m:t>=</m:t>
                        </m:r>
                        <m:r>
                          <a:rPr lang="en-US" sz="2200" i="1">
                            <a:solidFill>
                              <a:srgbClr val="FF0000"/>
                            </a:solidFill>
                            <a:latin typeface="Cambria Math"/>
                          </a:rPr>
                          <m:t>𝑄</m:t>
                        </m:r>
                      </m:e>
                      <m:sup>
                        <m:r>
                          <a:rPr lang="en-US" sz="2200" i="1">
                            <a:solidFill>
                              <a:srgbClr val="FF0000"/>
                            </a:solidFill>
                            <a:latin typeface="Cambria Math"/>
                          </a:rPr>
                          <m:t>∗</m:t>
                        </m:r>
                      </m:sup>
                    </m:sSup>
                    <m:r>
                      <a:rPr lang="en-US" sz="2200" i="1">
                        <a:solidFill>
                          <a:srgbClr val="FF0000"/>
                        </a:solidFill>
                        <a:latin typeface="Cambria Math"/>
                      </a:rPr>
                      <m:t>=</m:t>
                    </m:r>
                    <m:rad>
                      <m:radPr>
                        <m:degHide m:val="on"/>
                        <m:ctrlPr>
                          <a:rPr lang="en-US" sz="2200" i="1">
                            <a:solidFill>
                              <a:srgbClr val="FF0000"/>
                            </a:solidFill>
                            <a:latin typeface="Cambria Math" panose="02040503050406030204" pitchFamily="18" charset="0"/>
                          </a:rPr>
                        </m:ctrlPr>
                      </m:radPr>
                      <m:deg/>
                      <m:e>
                        <m:f>
                          <m:fPr>
                            <m:ctrlPr>
                              <a:rPr lang="en-US" sz="2200" i="1">
                                <a:solidFill>
                                  <a:srgbClr val="FF0000"/>
                                </a:solidFill>
                                <a:latin typeface="Cambria Math" panose="02040503050406030204" pitchFamily="18" charset="0"/>
                              </a:rPr>
                            </m:ctrlPr>
                          </m:fPr>
                          <m:num>
                            <m:r>
                              <a:rPr lang="en-US" sz="2200" i="1">
                                <a:solidFill>
                                  <a:srgbClr val="FF0000"/>
                                </a:solidFill>
                                <a:latin typeface="Cambria Math"/>
                              </a:rPr>
                              <m:t>2</m:t>
                            </m:r>
                            <m:r>
                              <a:rPr lang="en-US" sz="2200" i="1">
                                <a:solidFill>
                                  <a:srgbClr val="FF0000"/>
                                </a:solidFill>
                                <a:latin typeface="Cambria Math"/>
                              </a:rPr>
                              <m:t>𝐾</m:t>
                            </m:r>
                            <m:r>
                              <m:rPr>
                                <m:sty m:val="p"/>
                              </m:rPr>
                              <a:rPr lang="el-GR" sz="2200" i="1">
                                <a:solidFill>
                                  <a:srgbClr val="FF0000"/>
                                </a:solidFill>
                                <a:latin typeface="Cambria Math"/>
                              </a:rPr>
                              <m:t>λ</m:t>
                            </m:r>
                          </m:num>
                          <m:den>
                            <m:r>
                              <a:rPr lang="en-US" sz="2200" i="1">
                                <a:solidFill>
                                  <a:srgbClr val="FF0000"/>
                                </a:solidFill>
                                <a:latin typeface="Cambria Math"/>
                              </a:rPr>
                              <m:t>h</m:t>
                            </m:r>
                          </m:den>
                        </m:f>
                      </m:e>
                    </m:rad>
                  </m:oMath>
                </a14:m>
                <a:endParaRPr lang="en-US" sz="2200" dirty="0">
                  <a:latin typeface="+mj-lt"/>
                  <a:cs typeface="Times New Roman" panose="02020603050405020304" pitchFamily="18" charset="0"/>
                </a:endParaRPr>
              </a:p>
              <a:p>
                <a:r>
                  <a:rPr lang="en-US" sz="2200" dirty="0">
                    <a:latin typeface="+mj-lt"/>
                    <a:cs typeface="Times New Roman" panose="02020603050405020304" pitchFamily="18" charset="0"/>
                  </a:rPr>
                  <a:t>Total relevant cost </a:t>
                </a:r>
                <a14:m>
                  <m:oMath xmlns:m="http://schemas.openxmlformats.org/officeDocument/2006/math">
                    <m:d>
                      <m:dPr>
                        <m:ctrlPr>
                          <a:rPr lang="en-US" sz="2200" i="1">
                            <a:latin typeface="Cambria Math" panose="02040503050406030204" pitchFamily="18" charset="0"/>
                          </a:rPr>
                        </m:ctrlPr>
                      </m:dPr>
                      <m:e>
                        <m:r>
                          <a:rPr lang="en-US" sz="2200" i="1">
                            <a:latin typeface="Cambria Math"/>
                          </a:rPr>
                          <m:t>𝐺</m:t>
                        </m:r>
                        <m:r>
                          <a:rPr lang="en-US" sz="2200" i="1">
                            <a:latin typeface="Cambria Math"/>
                          </a:rPr>
                          <m:t>(</m:t>
                        </m:r>
                        <m:r>
                          <a:rPr lang="en-US" sz="2200" i="1">
                            <a:latin typeface="Cambria Math"/>
                          </a:rPr>
                          <m:t>𝑄</m:t>
                        </m:r>
                        <m:r>
                          <a:rPr lang="en-US" sz="2200" i="1">
                            <a:latin typeface="Cambria Math"/>
                          </a:rPr>
                          <m:t>)</m:t>
                        </m:r>
                      </m:e>
                    </m:d>
                  </m:oMath>
                </a14:m>
                <a:r>
                  <a:rPr lang="en-US" sz="2200" dirty="0">
                    <a:latin typeface="+mj-lt"/>
                    <a:cs typeface="Times New Roman" panose="02020603050405020304" pitchFamily="18" charset="0"/>
                  </a:rPr>
                  <a:t> = </a:t>
                </a:r>
                <a14:m>
                  <m:oMath xmlns:m="http://schemas.openxmlformats.org/officeDocument/2006/math">
                    <m:r>
                      <a:rPr lang="en-US" sz="2200" i="1">
                        <a:latin typeface="Cambria Math"/>
                      </a:rPr>
                      <m:t>𝐾</m:t>
                    </m:r>
                    <m:f>
                      <m:fPr>
                        <m:ctrlPr>
                          <a:rPr lang="en-US" sz="2200" i="1">
                            <a:latin typeface="Cambria Math" panose="02040503050406030204" pitchFamily="18" charset="0"/>
                          </a:rPr>
                        </m:ctrlPr>
                      </m:fPr>
                      <m:num>
                        <m:r>
                          <m:rPr>
                            <m:sty m:val="p"/>
                          </m:rPr>
                          <a:rPr lang="el-GR" sz="2200" i="1">
                            <a:latin typeface="Cambria Math"/>
                          </a:rPr>
                          <m:t>λ</m:t>
                        </m:r>
                      </m:num>
                      <m:den>
                        <m:r>
                          <a:rPr lang="en-US" sz="2200" i="1">
                            <a:latin typeface="Cambria Math"/>
                          </a:rPr>
                          <m:t>𝑄</m:t>
                        </m:r>
                      </m:den>
                    </m:f>
                  </m:oMath>
                </a14:m>
                <a:r>
                  <a:rPr lang="en-US" sz="2200" dirty="0">
                    <a:latin typeface="+mj-lt"/>
                    <a:cs typeface="Times New Roman" panose="02020603050405020304" pitchFamily="18" charset="0"/>
                  </a:rPr>
                  <a:t> +</a:t>
                </a:r>
                <a14:m>
                  <m:oMath xmlns:m="http://schemas.openxmlformats.org/officeDocument/2006/math">
                    <m:r>
                      <a:rPr lang="en-US" sz="2200" i="1">
                        <a:latin typeface="Cambria Math"/>
                      </a:rPr>
                      <m:t> </m:t>
                    </m:r>
                    <m:r>
                      <a:rPr lang="en-US" sz="2200" i="1">
                        <a:latin typeface="Cambria Math"/>
                      </a:rPr>
                      <m:t>h</m:t>
                    </m:r>
                    <m:f>
                      <m:fPr>
                        <m:ctrlPr>
                          <a:rPr lang="en-US" sz="2200" i="1">
                            <a:latin typeface="Cambria Math" panose="02040503050406030204" pitchFamily="18" charset="0"/>
                          </a:rPr>
                        </m:ctrlPr>
                      </m:fPr>
                      <m:num>
                        <m:r>
                          <a:rPr lang="en-US" sz="2200" i="1">
                            <a:latin typeface="Cambria Math"/>
                          </a:rPr>
                          <m:t>𝑄</m:t>
                        </m:r>
                      </m:num>
                      <m:den>
                        <m:r>
                          <a:rPr lang="en-US" sz="2200" i="1">
                            <a:latin typeface="Cambria Math"/>
                          </a:rPr>
                          <m:t>2</m:t>
                        </m:r>
                      </m:den>
                    </m:f>
                  </m:oMath>
                </a14:m>
                <a:endParaRPr lang="en-US" sz="2200" dirty="0">
                  <a:latin typeface="+mj-lt"/>
                  <a:cs typeface="Times New Roman" panose="02020603050405020304" pitchFamily="18" charset="0"/>
                </a:endParaRPr>
              </a:p>
              <a:p>
                <a14:m>
                  <m:oMath xmlns:m="http://schemas.openxmlformats.org/officeDocument/2006/math">
                    <m:r>
                      <a:rPr lang="en-US" sz="2200" i="1">
                        <a:solidFill>
                          <a:srgbClr val="FF0000"/>
                        </a:solidFill>
                        <a:latin typeface="Cambria Math"/>
                        <a:cs typeface="Times New Roman" panose="02020603050405020304" pitchFamily="18" charset="0"/>
                      </a:rPr>
                      <m:t>𝐺</m:t>
                    </m:r>
                    <m:r>
                      <a:rPr lang="en-US" sz="2200" i="1">
                        <a:solidFill>
                          <a:srgbClr val="FF0000"/>
                        </a:solidFill>
                        <a:latin typeface="Cambria Math"/>
                        <a:cs typeface="Times New Roman" panose="02020603050405020304" pitchFamily="18" charset="0"/>
                      </a:rPr>
                      <m:t>(</m:t>
                    </m:r>
                    <m:sSup>
                      <m:sSupPr>
                        <m:ctrlPr>
                          <a:rPr lang="en-US" sz="2200" i="1">
                            <a:solidFill>
                              <a:srgbClr val="FF0000"/>
                            </a:solidFill>
                            <a:latin typeface="Cambria Math" panose="02040503050406030204" pitchFamily="18" charset="0"/>
                            <a:cs typeface="Times New Roman" panose="02020603050405020304" pitchFamily="18" charset="0"/>
                          </a:rPr>
                        </m:ctrlPr>
                      </m:sSupPr>
                      <m:e>
                        <m:r>
                          <a:rPr lang="en-US" sz="2200" i="1">
                            <a:solidFill>
                              <a:srgbClr val="FF0000"/>
                            </a:solidFill>
                            <a:latin typeface="Cambria Math"/>
                            <a:cs typeface="Times New Roman" panose="02020603050405020304" pitchFamily="18" charset="0"/>
                          </a:rPr>
                          <m:t>𝑄</m:t>
                        </m:r>
                      </m:e>
                      <m:sup>
                        <m:r>
                          <a:rPr lang="en-US" sz="2200" i="1">
                            <a:solidFill>
                              <a:srgbClr val="FF0000"/>
                            </a:solidFill>
                            <a:latin typeface="Cambria Math"/>
                            <a:cs typeface="Times New Roman" panose="02020603050405020304" pitchFamily="18" charset="0"/>
                          </a:rPr>
                          <m:t>∗</m:t>
                        </m:r>
                      </m:sup>
                    </m:sSup>
                    <m:r>
                      <a:rPr lang="en-US" sz="2200" i="1">
                        <a:solidFill>
                          <a:srgbClr val="FF0000"/>
                        </a:solidFill>
                        <a:latin typeface="Cambria Math"/>
                        <a:cs typeface="Times New Roman" panose="02020603050405020304" pitchFamily="18" charset="0"/>
                      </a:rPr>
                      <m:t>)</m:t>
                    </m:r>
                  </m:oMath>
                </a14:m>
                <a:r>
                  <a:rPr lang="en-US" sz="2200" dirty="0">
                    <a:solidFill>
                      <a:srgbClr val="FF0000"/>
                    </a:solidFill>
                    <a:latin typeface="+mj-lt"/>
                    <a:cs typeface="Times New Roman" panose="02020603050405020304" pitchFamily="18" charset="0"/>
                  </a:rPr>
                  <a:t>= </a:t>
                </a:r>
                <a14:m>
                  <m:oMath xmlns:m="http://schemas.openxmlformats.org/officeDocument/2006/math">
                    <m:r>
                      <a:rPr lang="en-US" sz="2200" i="1">
                        <a:solidFill>
                          <a:srgbClr val="FF0000"/>
                        </a:solidFill>
                        <a:latin typeface="Cambria Math"/>
                      </a:rPr>
                      <m:t>𝐾</m:t>
                    </m:r>
                    <m:f>
                      <m:fPr>
                        <m:ctrlPr>
                          <a:rPr lang="en-US" sz="2200" i="1">
                            <a:solidFill>
                              <a:srgbClr val="FF0000"/>
                            </a:solidFill>
                            <a:latin typeface="Cambria Math" panose="02040503050406030204" pitchFamily="18" charset="0"/>
                          </a:rPr>
                        </m:ctrlPr>
                      </m:fPr>
                      <m:num>
                        <m:r>
                          <m:rPr>
                            <m:sty m:val="p"/>
                          </m:rPr>
                          <a:rPr lang="el-GR" sz="2200" i="1">
                            <a:solidFill>
                              <a:srgbClr val="FF0000"/>
                            </a:solidFill>
                            <a:latin typeface="Cambria Math"/>
                          </a:rPr>
                          <m:t>λ</m:t>
                        </m:r>
                      </m:num>
                      <m:den>
                        <m:sSup>
                          <m:sSupPr>
                            <m:ctrlPr>
                              <a:rPr lang="en-US" sz="2200" i="1">
                                <a:solidFill>
                                  <a:srgbClr val="FF0000"/>
                                </a:solidFill>
                                <a:latin typeface="Cambria Math" panose="02040503050406030204" pitchFamily="18" charset="0"/>
                              </a:rPr>
                            </m:ctrlPr>
                          </m:sSupPr>
                          <m:e>
                            <m:r>
                              <a:rPr lang="en-US" sz="2200" i="1">
                                <a:solidFill>
                                  <a:srgbClr val="FF0000"/>
                                </a:solidFill>
                                <a:latin typeface="Cambria Math"/>
                              </a:rPr>
                              <m:t>𝑄</m:t>
                            </m:r>
                          </m:e>
                          <m:sup>
                            <m:r>
                              <a:rPr lang="en-US" sz="2200" i="1">
                                <a:solidFill>
                                  <a:srgbClr val="FF0000"/>
                                </a:solidFill>
                                <a:latin typeface="Cambria Math"/>
                              </a:rPr>
                              <m:t>∗</m:t>
                            </m:r>
                          </m:sup>
                        </m:sSup>
                      </m:den>
                    </m:f>
                  </m:oMath>
                </a14:m>
                <a:r>
                  <a:rPr lang="en-US" sz="2200" dirty="0">
                    <a:solidFill>
                      <a:srgbClr val="FF0000"/>
                    </a:solidFill>
                    <a:latin typeface="+mj-lt"/>
                    <a:cs typeface="Times New Roman" panose="02020603050405020304" pitchFamily="18" charset="0"/>
                  </a:rPr>
                  <a:t> +</a:t>
                </a:r>
                <a14:m>
                  <m:oMath xmlns:m="http://schemas.openxmlformats.org/officeDocument/2006/math">
                    <m:r>
                      <a:rPr lang="en-US" sz="2200" i="1">
                        <a:solidFill>
                          <a:srgbClr val="FF0000"/>
                        </a:solidFill>
                        <a:latin typeface="Cambria Math"/>
                      </a:rPr>
                      <m:t> </m:t>
                    </m:r>
                    <m:r>
                      <a:rPr lang="en-US" sz="2200" i="1">
                        <a:solidFill>
                          <a:srgbClr val="FF0000"/>
                        </a:solidFill>
                        <a:latin typeface="Cambria Math"/>
                      </a:rPr>
                      <m:t>h</m:t>
                    </m:r>
                    <m:f>
                      <m:fPr>
                        <m:ctrlPr>
                          <a:rPr lang="en-US" sz="2200" i="1">
                            <a:solidFill>
                              <a:srgbClr val="FF0000"/>
                            </a:solidFill>
                            <a:latin typeface="Cambria Math" panose="02040503050406030204" pitchFamily="18" charset="0"/>
                          </a:rPr>
                        </m:ctrlPr>
                      </m:fPr>
                      <m:num>
                        <m:sSup>
                          <m:sSupPr>
                            <m:ctrlPr>
                              <a:rPr lang="en-US" sz="2200" i="1">
                                <a:solidFill>
                                  <a:srgbClr val="FF0000"/>
                                </a:solidFill>
                                <a:latin typeface="Cambria Math" panose="02040503050406030204" pitchFamily="18" charset="0"/>
                              </a:rPr>
                            </m:ctrlPr>
                          </m:sSupPr>
                          <m:e>
                            <m:r>
                              <a:rPr lang="en-US" sz="2200" i="1">
                                <a:solidFill>
                                  <a:srgbClr val="FF0000"/>
                                </a:solidFill>
                                <a:latin typeface="Cambria Math"/>
                              </a:rPr>
                              <m:t>𝑄</m:t>
                            </m:r>
                          </m:e>
                          <m:sup>
                            <m:r>
                              <a:rPr lang="en-US" sz="2200" i="1">
                                <a:solidFill>
                                  <a:srgbClr val="FF0000"/>
                                </a:solidFill>
                                <a:latin typeface="Cambria Math"/>
                              </a:rPr>
                              <m:t>∗</m:t>
                            </m:r>
                          </m:sup>
                        </m:sSup>
                      </m:num>
                      <m:den>
                        <m:r>
                          <a:rPr lang="en-US" sz="2200" i="1">
                            <a:solidFill>
                              <a:srgbClr val="FF0000"/>
                            </a:solidFill>
                            <a:latin typeface="Cambria Math"/>
                          </a:rPr>
                          <m:t>2</m:t>
                        </m:r>
                      </m:den>
                    </m:f>
                  </m:oMath>
                </a14:m>
                <a:r>
                  <a:rPr lang="en-US" sz="2200" dirty="0">
                    <a:solidFill>
                      <a:srgbClr val="FF0000"/>
                    </a:solidFill>
                    <a:latin typeface="+mj-lt"/>
                    <a:cs typeface="Times New Roman" panose="02020603050405020304" pitchFamily="18" charset="0"/>
                  </a:rPr>
                  <a:t> =</a:t>
                </a:r>
                <a14:m>
                  <m:oMath xmlns:m="http://schemas.openxmlformats.org/officeDocument/2006/math">
                    <m:rad>
                      <m:radPr>
                        <m:degHide m:val="on"/>
                        <m:ctrlPr>
                          <a:rPr lang="en-US" sz="2200" i="1" dirty="0">
                            <a:solidFill>
                              <a:srgbClr val="FF0000"/>
                            </a:solidFill>
                            <a:latin typeface="Cambria Math" panose="02040503050406030204" pitchFamily="18" charset="0"/>
                            <a:cs typeface="Times New Roman" panose="02020603050405020304" pitchFamily="18" charset="0"/>
                          </a:rPr>
                        </m:ctrlPr>
                      </m:radPr>
                      <m:deg/>
                      <m:e>
                        <m:r>
                          <a:rPr lang="en-US" sz="2200" i="1">
                            <a:solidFill>
                              <a:srgbClr val="FF0000"/>
                            </a:solidFill>
                            <a:latin typeface="Cambria Math"/>
                          </a:rPr>
                          <m:t>2</m:t>
                        </m:r>
                        <m:r>
                          <a:rPr lang="en-US" sz="2200" i="1">
                            <a:solidFill>
                              <a:srgbClr val="FF0000"/>
                            </a:solidFill>
                            <a:latin typeface="Cambria Math"/>
                          </a:rPr>
                          <m:t>𝐾</m:t>
                        </m:r>
                        <m:r>
                          <m:rPr>
                            <m:sty m:val="p"/>
                          </m:rPr>
                          <a:rPr lang="el-GR" sz="2200" i="1">
                            <a:solidFill>
                              <a:srgbClr val="FF0000"/>
                            </a:solidFill>
                            <a:latin typeface="Cambria Math"/>
                          </a:rPr>
                          <m:t>λ</m:t>
                        </m:r>
                        <m:r>
                          <a:rPr lang="en-US" sz="2200" i="1">
                            <a:solidFill>
                              <a:srgbClr val="FF0000"/>
                            </a:solidFill>
                            <a:latin typeface="Cambria Math"/>
                          </a:rPr>
                          <m:t>h</m:t>
                        </m:r>
                      </m:e>
                    </m:rad>
                  </m:oMath>
                </a14:m>
                <a:endParaRPr lang="en-US" sz="2200" dirty="0">
                  <a:latin typeface="+mj-lt"/>
                  <a:cs typeface="Times New Roman" panose="02020603050405020304" pitchFamily="18" charset="0"/>
                </a:endParaRPr>
              </a:p>
              <a:p>
                <a:r>
                  <a:rPr lang="en-US" sz="2200" dirty="0">
                    <a:latin typeface="+mj-lt"/>
                    <a:cs typeface="Times New Roman" panose="02020603050405020304" pitchFamily="18" charset="0"/>
                  </a:rPr>
                  <a:t>Average inventory = cycle inventory = </a:t>
                </a:r>
                <a14:m>
                  <m:oMath xmlns:m="http://schemas.openxmlformats.org/officeDocument/2006/math">
                    <m:f>
                      <m:fPr>
                        <m:ctrlPr>
                          <a:rPr lang="en-US" sz="2200" i="1">
                            <a:latin typeface="Cambria Math" panose="02040503050406030204" pitchFamily="18" charset="0"/>
                            <a:cs typeface="Times New Roman" panose="02020603050405020304" pitchFamily="18" charset="0"/>
                          </a:rPr>
                        </m:ctrlPr>
                      </m:fPr>
                      <m:num>
                        <m:r>
                          <a:rPr lang="en-US" sz="2200" i="1">
                            <a:latin typeface="Cambria Math"/>
                            <a:cs typeface="Times New Roman" panose="02020603050405020304" pitchFamily="18" charset="0"/>
                          </a:rPr>
                          <m:t>𝑄</m:t>
                        </m:r>
                      </m:num>
                      <m:den>
                        <m:r>
                          <a:rPr lang="en-US" sz="2200" i="1">
                            <a:latin typeface="Cambria Math"/>
                            <a:cs typeface="Times New Roman" panose="02020603050405020304" pitchFamily="18" charset="0"/>
                          </a:rPr>
                          <m:t>2</m:t>
                        </m:r>
                      </m:den>
                    </m:f>
                  </m:oMath>
                </a14:m>
                <a:endParaRPr lang="en-US" sz="2200" dirty="0">
                  <a:latin typeface="+mj-lt"/>
                  <a:cs typeface="Times New Roman" panose="02020603050405020304" pitchFamily="18" charset="0"/>
                </a:endParaRPr>
              </a:p>
              <a:p>
                <a:r>
                  <a:rPr lang="en-US" sz="2200" dirty="0">
                    <a:latin typeface="+mj-lt"/>
                    <a:cs typeface="Times New Roman" panose="02020603050405020304" pitchFamily="18" charset="0"/>
                  </a:rPr>
                  <a:t>Average flow time =</a:t>
                </a:r>
                <a14:m>
                  <m:oMath xmlns:m="http://schemas.openxmlformats.org/officeDocument/2006/math">
                    <m:f>
                      <m:fPr>
                        <m:ctrlPr>
                          <a:rPr lang="en-US" sz="2200" i="1">
                            <a:latin typeface="Cambria Math" panose="02040503050406030204" pitchFamily="18" charset="0"/>
                            <a:cs typeface="Times New Roman" panose="02020603050405020304" pitchFamily="18" charset="0"/>
                          </a:rPr>
                        </m:ctrlPr>
                      </m:fPr>
                      <m:num>
                        <m:r>
                          <m:rPr>
                            <m:nor/>
                          </m:rPr>
                          <a:rPr lang="en-US" sz="2200" dirty="0">
                            <a:latin typeface="+mj-lt"/>
                            <a:cs typeface="Times New Roman" panose="02020603050405020304" pitchFamily="18" charset="0"/>
                          </a:rPr>
                          <m:t>Average</m:t>
                        </m:r>
                        <m:r>
                          <m:rPr>
                            <m:nor/>
                          </m:rPr>
                          <a:rPr lang="en-US" sz="2200" dirty="0">
                            <a:latin typeface="+mj-lt"/>
                            <a:cs typeface="Times New Roman" panose="02020603050405020304" pitchFamily="18" charset="0"/>
                          </a:rPr>
                          <m:t> </m:t>
                        </m:r>
                        <m:r>
                          <m:rPr>
                            <m:nor/>
                          </m:rPr>
                          <a:rPr lang="en-US" sz="2200" dirty="0">
                            <a:latin typeface="+mj-lt"/>
                            <a:cs typeface="Times New Roman" panose="02020603050405020304" pitchFamily="18" charset="0"/>
                          </a:rPr>
                          <m:t>inventory</m:t>
                        </m:r>
                      </m:num>
                      <m:den>
                        <m:r>
                          <m:rPr>
                            <m:nor/>
                          </m:rPr>
                          <a:rPr lang="en-US" sz="2200" dirty="0">
                            <a:latin typeface="+mj-lt"/>
                            <a:cs typeface="Times New Roman" panose="02020603050405020304" pitchFamily="18" charset="0"/>
                          </a:rPr>
                          <m:t>Average</m:t>
                        </m:r>
                        <m:r>
                          <m:rPr>
                            <m:nor/>
                          </m:rPr>
                          <a:rPr lang="en-US" sz="2200" dirty="0">
                            <a:latin typeface="+mj-lt"/>
                            <a:cs typeface="Times New Roman" panose="02020603050405020304" pitchFamily="18" charset="0"/>
                          </a:rPr>
                          <m:t> </m:t>
                        </m:r>
                        <m:r>
                          <m:rPr>
                            <m:nor/>
                          </m:rPr>
                          <a:rPr lang="en-US" sz="2200" dirty="0">
                            <a:latin typeface="+mj-lt"/>
                            <a:cs typeface="Times New Roman" panose="02020603050405020304" pitchFamily="18" charset="0"/>
                          </a:rPr>
                          <m:t>flow</m:t>
                        </m:r>
                        <m:r>
                          <m:rPr>
                            <m:nor/>
                          </m:rPr>
                          <a:rPr lang="en-US" sz="2200" dirty="0">
                            <a:latin typeface="+mj-lt"/>
                            <a:cs typeface="Times New Roman" panose="02020603050405020304" pitchFamily="18" charset="0"/>
                          </a:rPr>
                          <m:t> </m:t>
                        </m:r>
                        <m:r>
                          <m:rPr>
                            <m:nor/>
                          </m:rPr>
                          <a:rPr lang="en-US" sz="2200" dirty="0">
                            <a:latin typeface="+mj-lt"/>
                            <a:cs typeface="Times New Roman" panose="02020603050405020304" pitchFamily="18" charset="0"/>
                          </a:rPr>
                          <m:t>rate</m:t>
                        </m:r>
                      </m:den>
                    </m:f>
                  </m:oMath>
                </a14:m>
                <a:r>
                  <a:rPr lang="en-US" sz="2200" dirty="0">
                    <a:latin typeface="+mj-lt"/>
                    <a:cs typeface="Times New Roman" panose="02020603050405020304" pitchFamily="18" charset="0"/>
                  </a:rPr>
                  <a:t> = </a:t>
                </a:r>
                <a14:m>
                  <m:oMath xmlns:m="http://schemas.openxmlformats.org/officeDocument/2006/math">
                    <m:f>
                      <m:fPr>
                        <m:ctrlPr>
                          <a:rPr lang="en-US" sz="2200" i="1" dirty="0">
                            <a:latin typeface="Cambria Math" panose="02040503050406030204" pitchFamily="18" charset="0"/>
                            <a:cs typeface="Times New Roman" panose="02020603050405020304" pitchFamily="18" charset="0"/>
                          </a:rPr>
                        </m:ctrlPr>
                      </m:fPr>
                      <m:num>
                        <m:f>
                          <m:fPr>
                            <m:type m:val="skw"/>
                            <m:ctrlPr>
                              <a:rPr lang="en-US" sz="2200" i="1" dirty="0">
                                <a:latin typeface="Cambria Math" panose="02040503050406030204" pitchFamily="18" charset="0"/>
                                <a:cs typeface="Times New Roman" panose="02020603050405020304" pitchFamily="18" charset="0"/>
                              </a:rPr>
                            </m:ctrlPr>
                          </m:fPr>
                          <m:num>
                            <m:r>
                              <a:rPr lang="en-US" sz="2200" i="1" dirty="0">
                                <a:latin typeface="Cambria Math"/>
                                <a:cs typeface="Times New Roman" panose="02020603050405020304" pitchFamily="18" charset="0"/>
                              </a:rPr>
                              <m:t>𝑄</m:t>
                            </m:r>
                          </m:num>
                          <m:den>
                            <m:r>
                              <a:rPr lang="en-US" sz="2200" i="1" dirty="0">
                                <a:latin typeface="Cambria Math"/>
                                <a:cs typeface="Times New Roman" panose="02020603050405020304" pitchFamily="18" charset="0"/>
                              </a:rPr>
                              <m:t>2</m:t>
                            </m:r>
                          </m:den>
                        </m:f>
                      </m:num>
                      <m:den>
                        <m:r>
                          <m:rPr>
                            <m:sty m:val="p"/>
                          </m:rPr>
                          <a:rPr lang="el-GR" sz="2200" i="1">
                            <a:latin typeface="Cambria Math"/>
                          </a:rPr>
                          <m:t>λ</m:t>
                        </m:r>
                      </m:den>
                    </m:f>
                  </m:oMath>
                </a14:m>
                <a:br>
                  <a:rPr lang="en-US" sz="2200" dirty="0">
                    <a:latin typeface="+mj-lt"/>
                    <a:cs typeface="Times New Roman" panose="02020603050405020304" pitchFamily="18" charset="0"/>
                  </a:rPr>
                </a:br>
                <a:br>
                  <a:rPr lang="en-US" sz="2200" dirty="0">
                    <a:latin typeface="+mj-lt"/>
                    <a:cs typeface="Times New Roman" panose="02020603050405020304" pitchFamily="18" charset="0"/>
                  </a:rPr>
                </a:br>
                <a:endParaRPr lang="en-US" sz="2200" dirty="0">
                  <a:latin typeface="+mj-lt"/>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0" y="1265238"/>
                <a:ext cx="8686800" cy="5211763"/>
              </a:xfrm>
              <a:blipFill>
                <a:blip r:embed="rId2"/>
                <a:stretch>
                  <a:fillRect l="-876"/>
                </a:stretch>
              </a:blipFill>
            </p:spPr>
            <p:txBody>
              <a:bodyPr/>
              <a:lstStyle/>
              <a:p>
                <a:r>
                  <a:rPr lang="en-US">
                    <a:noFill/>
                  </a:rPr>
                  <a:t> </a:t>
                </a:r>
              </a:p>
            </p:txBody>
          </p:sp>
        </mc:Fallback>
      </mc:AlternateContent>
      <p:sp>
        <p:nvSpPr>
          <p:cNvPr id="4" name="Title 1"/>
          <p:cNvSpPr>
            <a:spLocks noGrp="1"/>
          </p:cNvSpPr>
          <p:nvPr>
            <p:ph type="title"/>
          </p:nvPr>
        </p:nvSpPr>
        <p:spPr>
          <a:xfrm>
            <a:off x="1981200" y="76200"/>
            <a:ext cx="8229600" cy="1143000"/>
          </a:xfrm>
        </p:spPr>
        <p:txBody>
          <a:bodyPr>
            <a:normAutofit/>
          </a:bodyPr>
          <a:lstStyle/>
          <a:p>
            <a:r>
              <a:rPr lang="en-US" sz="3200" b="1" dirty="0">
                <a:cs typeface="Times New Roman" panose="02020603050405020304" pitchFamily="18" charset="0"/>
              </a:rPr>
              <a:t>Economic Order Quantity Model</a:t>
            </a:r>
          </a:p>
        </p:txBody>
      </p:sp>
    </p:spTree>
    <p:extLst>
      <p:ext uri="{BB962C8B-B14F-4D97-AF65-F5344CB8AC3E}">
        <p14:creationId xmlns:p14="http://schemas.microsoft.com/office/powerpoint/2010/main" val="37917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600200"/>
                <a:ext cx="8534400" cy="4572000"/>
              </a:xfrm>
            </p:spPr>
            <p:txBody>
              <a:bodyPr>
                <a:normAutofit/>
              </a:bodyPr>
              <a:lstStyle/>
              <a:p>
                <a14:m>
                  <m:oMath xmlns:m="http://schemas.openxmlformats.org/officeDocument/2006/math">
                    <m:r>
                      <a:rPr lang="en-US" sz="2400" i="1">
                        <a:latin typeface="Cambria Math"/>
                      </a:rPr>
                      <m:t>𝑄</m:t>
                    </m:r>
                    <m:r>
                      <a:rPr lang="en-US" sz="2400" i="1">
                        <a:latin typeface="Cambria Math"/>
                      </a:rPr>
                      <m:t>=</m:t>
                    </m:r>
                    <m:r>
                      <a:rPr lang="en-US" sz="2400" i="1">
                        <a:latin typeface="Cambria Math"/>
                      </a:rPr>
                      <m:t>𝑠𝑖𝑧𝑒</m:t>
                    </m:r>
                    <m:r>
                      <a:rPr lang="en-US" sz="2400" i="1">
                        <a:latin typeface="Cambria Math"/>
                      </a:rPr>
                      <m:t> </m:t>
                    </m:r>
                    <m:r>
                      <a:rPr lang="en-US" sz="2400" i="1">
                        <a:latin typeface="Cambria Math"/>
                      </a:rPr>
                      <m:t>𝑜𝑓</m:t>
                    </m:r>
                    <m:r>
                      <a:rPr lang="en-US" sz="2400" i="1">
                        <a:latin typeface="Cambria Math"/>
                      </a:rPr>
                      <m:t> </m:t>
                    </m:r>
                    <m:r>
                      <a:rPr lang="en-US" sz="2400" i="1">
                        <a:latin typeface="Cambria Math"/>
                      </a:rPr>
                      <m:t>𝑡h𝑒</m:t>
                    </m:r>
                    <m:r>
                      <a:rPr lang="en-US" sz="2400" i="1">
                        <a:latin typeface="Cambria Math"/>
                      </a:rPr>
                      <m:t> </m:t>
                    </m:r>
                    <m:r>
                      <a:rPr lang="en-US" sz="2400" i="1">
                        <a:latin typeface="Cambria Math"/>
                      </a:rPr>
                      <m:t>𝑝𝑟𝑜𝑑𝑢𝑐𝑡𝑖𝑜𝑛</m:t>
                    </m:r>
                    <m:r>
                      <a:rPr lang="en-US" sz="2400" i="1">
                        <a:latin typeface="Cambria Math"/>
                      </a:rPr>
                      <m:t> </m:t>
                    </m:r>
                    <m:r>
                      <a:rPr lang="en-US" sz="2400" i="1">
                        <a:latin typeface="Cambria Math"/>
                      </a:rPr>
                      <m:t>𝑟𝑢𝑛</m:t>
                    </m:r>
                  </m:oMath>
                </a14:m>
                <a:endParaRPr lang="en-US" sz="2400" i="1" dirty="0">
                  <a:latin typeface="Cambria Math"/>
                </a:endParaRPr>
              </a:p>
              <a:p>
                <a14:m>
                  <m:oMath xmlns:m="http://schemas.openxmlformats.org/officeDocument/2006/math">
                    <m:r>
                      <a:rPr lang="en-US" sz="2400" i="1">
                        <a:latin typeface="Cambria Math"/>
                      </a:rPr>
                      <m:t>𝑇</m:t>
                    </m:r>
                    <m:r>
                      <a:rPr lang="en-US" sz="2400" i="1">
                        <a:latin typeface="Cambria Math"/>
                      </a:rPr>
                      <m:t>=</m:t>
                    </m:r>
                    <m:r>
                      <a:rPr lang="en-US" sz="2400" i="1">
                        <a:latin typeface="Cambria Math"/>
                      </a:rPr>
                      <m:t>𝑐𝑦𝑐𝑙𝑒</m:t>
                    </m:r>
                    <m:r>
                      <a:rPr lang="en-US" sz="2400" i="1">
                        <a:latin typeface="Cambria Math"/>
                      </a:rPr>
                      <m:t> </m:t>
                    </m:r>
                    <m:r>
                      <a:rPr lang="en-US" sz="2400" i="1">
                        <a:latin typeface="Cambria Math"/>
                      </a:rPr>
                      <m:t>𝑡𝑖𝑚𝑒</m:t>
                    </m:r>
                  </m:oMath>
                </a14:m>
                <a:endParaRPr lang="en-US" sz="2400"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1</m:t>
                        </m:r>
                      </m:sub>
                    </m:sSub>
                    <m:r>
                      <a:rPr lang="en-US" sz="2400" i="1">
                        <a:latin typeface="Cambria Math"/>
                      </a:rPr>
                      <m:t>=</m:t>
                    </m:r>
                    <m:r>
                      <a:rPr lang="en-US" sz="2400" i="1">
                        <a:latin typeface="Cambria Math"/>
                      </a:rPr>
                      <m:t>𝑝𝑟𝑜𝑑𝑢𝑐𝑡𝑖𝑜𝑛</m:t>
                    </m:r>
                    <m:r>
                      <a:rPr lang="en-US" sz="2400" i="1">
                        <a:latin typeface="Cambria Math"/>
                      </a:rPr>
                      <m:t> </m:t>
                    </m:r>
                    <m:r>
                      <a:rPr lang="en-US" sz="2400" i="1">
                        <a:latin typeface="Cambria Math"/>
                      </a:rPr>
                      <m:t>𝑡𝑖𝑚𝑒</m:t>
                    </m:r>
                  </m:oMath>
                </a14:m>
                <a:endParaRPr lang="en-US" sz="2400"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2</m:t>
                        </m:r>
                      </m:sub>
                    </m:sSub>
                    <m:r>
                      <a:rPr lang="en-US" sz="2400" i="1">
                        <a:latin typeface="Cambria Math"/>
                      </a:rPr>
                      <m:t>=</m:t>
                    </m:r>
                    <m:r>
                      <a:rPr lang="en-US" sz="2400" i="1">
                        <a:latin typeface="Cambria Math"/>
                      </a:rPr>
                      <m:t>𝑑𝑜𝑤𝑛</m:t>
                    </m:r>
                    <m:r>
                      <a:rPr lang="en-US" sz="2400" i="1">
                        <a:latin typeface="Cambria Math"/>
                      </a:rPr>
                      <m:t> </m:t>
                    </m:r>
                    <m:r>
                      <a:rPr lang="en-US" sz="2400" i="1">
                        <a:latin typeface="Cambria Math"/>
                      </a:rPr>
                      <m:t>𝑡𝑖𝑚𝑒</m:t>
                    </m:r>
                  </m:oMath>
                </a14:m>
                <a:endParaRPr lang="en-US" sz="2400" dirty="0"/>
              </a:p>
              <a:p>
                <a14:m>
                  <m:oMath xmlns:m="http://schemas.openxmlformats.org/officeDocument/2006/math">
                    <m:r>
                      <a:rPr lang="en-US" sz="2400" i="1">
                        <a:latin typeface="Cambria Math"/>
                      </a:rPr>
                      <m:t>𝑟</m:t>
                    </m:r>
                    <m:r>
                      <a:rPr lang="en-US" sz="2400" i="1">
                        <a:latin typeface="Cambria Math"/>
                      </a:rPr>
                      <m:t>=</m:t>
                    </m:r>
                    <m:r>
                      <a:rPr lang="en-US" sz="2400" i="1">
                        <a:latin typeface="Cambria Math"/>
                      </a:rPr>
                      <m:t>𝑝𝑟𝑜𝑑𝑢𝑐𝑡𝑖𝑜𝑛</m:t>
                    </m:r>
                    <m:r>
                      <a:rPr lang="en-US" sz="2400" i="1">
                        <a:latin typeface="Cambria Math"/>
                      </a:rPr>
                      <m:t> </m:t>
                    </m:r>
                    <m:r>
                      <a:rPr lang="en-US" sz="2400" i="1">
                        <a:latin typeface="Cambria Math"/>
                      </a:rPr>
                      <m:t>𝑟𝑎𝑡𝑒</m:t>
                    </m:r>
                  </m:oMath>
                </a14:m>
                <a:endParaRPr lang="en-US" sz="2400" dirty="0"/>
              </a:p>
              <a:p>
                <a14:m>
                  <m:oMath xmlns:m="http://schemas.openxmlformats.org/officeDocument/2006/math">
                    <m:r>
                      <a:rPr lang="en-US" sz="2400" i="1">
                        <a:latin typeface="Cambria Math"/>
                        <a:ea typeface="Cambria Math"/>
                      </a:rPr>
                      <m:t>𝜆</m:t>
                    </m:r>
                    <m:r>
                      <a:rPr lang="en-US" sz="2400" i="1">
                        <a:latin typeface="Cambria Math"/>
                        <a:ea typeface="Cambria Math"/>
                      </a:rPr>
                      <m:t>=</m:t>
                    </m:r>
                    <m:r>
                      <a:rPr lang="en-US" sz="2400" i="1">
                        <a:latin typeface="Cambria Math"/>
                        <a:ea typeface="Cambria Math"/>
                      </a:rPr>
                      <m:t>𝑑𝑒𝑚𝑎𝑛𝑑</m:t>
                    </m:r>
                    <m:r>
                      <a:rPr lang="en-US" sz="2400" i="1">
                        <a:latin typeface="Cambria Math"/>
                        <a:ea typeface="Cambria Math"/>
                      </a:rPr>
                      <m:t> </m:t>
                    </m:r>
                    <m:r>
                      <a:rPr lang="en-US" sz="2400" i="1">
                        <a:latin typeface="Cambria Math"/>
                        <a:ea typeface="Cambria Math"/>
                      </a:rPr>
                      <m:t>𝑟𝑎𝑡𝑒</m:t>
                    </m:r>
                  </m:oMath>
                </a14:m>
                <a:endParaRPr lang="en-US" sz="2400" dirty="0">
                  <a:ea typeface="Cambria Math"/>
                </a:endParaRPr>
              </a:p>
              <a:p>
                <a14:m>
                  <m:oMath xmlns:m="http://schemas.openxmlformats.org/officeDocument/2006/math">
                    <m:r>
                      <a:rPr lang="en-US" sz="2400" i="1">
                        <a:latin typeface="Cambria Math"/>
                      </a:rPr>
                      <m:t>𝑟</m:t>
                    </m:r>
                    <m:r>
                      <a:rPr lang="en-US" sz="2400" i="1">
                        <a:latin typeface="Cambria Math"/>
                      </a:rPr>
                      <m:t>&gt;</m:t>
                    </m:r>
                    <m:r>
                      <a:rPr lang="en-US" sz="2400" i="1">
                        <a:latin typeface="Cambria Math"/>
                        <a:ea typeface="Cambria Math"/>
                      </a:rPr>
                      <m:t>𝜆</m:t>
                    </m:r>
                  </m:oMath>
                </a14:m>
                <a:endParaRPr lang="en-US" sz="2400" dirty="0"/>
              </a:p>
              <a:p>
                <a14:m>
                  <m:oMath xmlns:m="http://schemas.openxmlformats.org/officeDocument/2006/math">
                    <m:r>
                      <a:rPr lang="en-US" sz="2400" i="1">
                        <a:latin typeface="Cambria Math"/>
                      </a:rPr>
                      <m:t>𝑆𝑒𝑡𝑢𝑝</m:t>
                    </m:r>
                    <m:r>
                      <a:rPr lang="en-US" sz="2400" i="1">
                        <a:latin typeface="Cambria Math"/>
                      </a:rPr>
                      <m:t> </m:t>
                    </m:r>
                    <m:r>
                      <a:rPr lang="en-US" sz="2400" i="1">
                        <a:latin typeface="Cambria Math"/>
                      </a:rPr>
                      <m:t>𝑐𝑜𝑠𝑡</m:t>
                    </m:r>
                    <m:r>
                      <a:rPr lang="en-US" sz="2400" i="1">
                        <a:latin typeface="Cambria Math"/>
                      </a:rPr>
                      <m:t>=</m:t>
                    </m:r>
                    <m:r>
                      <a:rPr lang="en-US" sz="2400" i="1">
                        <a:latin typeface="Cambria Math"/>
                      </a:rPr>
                      <m:t>𝐾</m:t>
                    </m:r>
                    <m:r>
                      <a:rPr lang="en-US" sz="2400">
                        <a:latin typeface="Cambria Math"/>
                      </a:rPr>
                      <m:t>/</m:t>
                    </m:r>
                    <m:r>
                      <a:rPr lang="en-US" sz="2400" i="1">
                        <a:latin typeface="Cambria Math"/>
                      </a:rPr>
                      <m:t>𝑠𝑒𝑡𝑢𝑝</m:t>
                    </m:r>
                  </m:oMath>
                </a14:m>
                <a:endParaRPr lang="en-US" sz="2400" i="1" dirty="0"/>
              </a:p>
              <a:p>
                <a14:m>
                  <m:oMath xmlns:m="http://schemas.openxmlformats.org/officeDocument/2006/math">
                    <m:r>
                      <a:rPr lang="en-US" sz="2400" i="1">
                        <a:latin typeface="Cambria Math"/>
                      </a:rPr>
                      <m:t>𝐻𝑜𝑙𝑑𝑖𝑛𝑔</m:t>
                    </m:r>
                    <m:r>
                      <a:rPr lang="en-US" sz="2400" i="1">
                        <a:latin typeface="Cambria Math"/>
                      </a:rPr>
                      <m:t> </m:t>
                    </m:r>
                    <m:r>
                      <a:rPr lang="en-US" sz="2400" i="1">
                        <a:latin typeface="Cambria Math"/>
                      </a:rPr>
                      <m:t>𝑐𝑜𝑠𝑡</m:t>
                    </m:r>
                  </m:oMath>
                </a14:m>
                <a:r>
                  <a:rPr lang="en-US" sz="2400" dirty="0"/>
                  <a:t>= </a:t>
                </a:r>
                <a14:m>
                  <m:oMath xmlns:m="http://schemas.openxmlformats.org/officeDocument/2006/math">
                    <m:f>
                      <m:fPr>
                        <m:type m:val="lin"/>
                        <m:ctrlPr>
                          <a:rPr lang="en-US" sz="2400" i="1">
                            <a:latin typeface="Cambria Math" panose="02040503050406030204" pitchFamily="18" charset="0"/>
                          </a:rPr>
                        </m:ctrlPr>
                      </m:fPr>
                      <m:num>
                        <m:r>
                          <a:rPr lang="en-US" sz="2400" i="1">
                            <a:latin typeface="Cambria Math"/>
                          </a:rPr>
                          <m:t>h</m:t>
                        </m:r>
                      </m:num>
                      <m:den>
                        <m:r>
                          <a:rPr lang="en-US" sz="2400" i="1">
                            <a:latin typeface="Cambria Math"/>
                          </a:rPr>
                          <m:t>𝑢𝑛𝑖𝑡</m:t>
                        </m:r>
                      </m:den>
                    </m:f>
                    <m:r>
                      <a:rPr lang="en-US" sz="2400" i="1">
                        <a:latin typeface="Cambria Math"/>
                      </a:rPr>
                      <m:t>/</m:t>
                    </m:r>
                    <m:r>
                      <a:rPr lang="en-US" sz="2400" i="1">
                        <a:latin typeface="Cambria Math"/>
                      </a:rPr>
                      <m:t>𝑦𝑒𝑎𝑟</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600200"/>
                <a:ext cx="8534400" cy="4572000"/>
              </a:xfrm>
              <a:blipFill>
                <a:blip r:embed="rId2"/>
                <a:stretch>
                  <a:fillRect l="-1040" t="-1108" b="-6371"/>
                </a:stretch>
              </a:blipFill>
            </p:spPr>
            <p:txBody>
              <a:bodyPr/>
              <a:lstStyle/>
              <a:p>
                <a:r>
                  <a:rPr lang="en-US">
                    <a:noFill/>
                  </a:rPr>
                  <a:t> </a:t>
                </a:r>
              </a:p>
            </p:txBody>
          </p:sp>
        </mc:Fallback>
      </mc:AlternateContent>
      <p:sp>
        <p:nvSpPr>
          <p:cNvPr id="5" name="Title 1"/>
          <p:cNvSpPr>
            <a:spLocks noGrp="1"/>
          </p:cNvSpPr>
          <p:nvPr>
            <p:ph type="title"/>
          </p:nvPr>
        </p:nvSpPr>
        <p:spPr/>
        <p:txBody>
          <a:bodyPr>
            <a:normAutofit/>
          </a:bodyPr>
          <a:lstStyle/>
          <a:p>
            <a:r>
              <a:rPr lang="en-US" sz="3200" b="1" dirty="0"/>
              <a:t>Continuous Review System</a:t>
            </a:r>
            <a:br>
              <a:rPr lang="en-US" sz="3200" b="1" dirty="0"/>
            </a:br>
            <a:r>
              <a:rPr lang="en-US" sz="3200" b="1" dirty="0"/>
              <a:t>Economic Production Quantity (EPQ) Model</a:t>
            </a:r>
          </a:p>
        </p:txBody>
      </p:sp>
    </p:spTree>
    <p:extLst>
      <p:ext uri="{BB962C8B-B14F-4D97-AF65-F5344CB8AC3E}">
        <p14:creationId xmlns:p14="http://schemas.microsoft.com/office/powerpoint/2010/main" val="2117152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882</Words>
  <Application>Microsoft Macintosh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 Narrow</vt:lpstr>
      <vt:lpstr>Arial</vt:lpstr>
      <vt:lpstr>Calibri</vt:lpstr>
      <vt:lpstr>Cambria Math</vt:lpstr>
      <vt:lpstr>Times New Roman</vt:lpstr>
      <vt:lpstr>Office Theme</vt:lpstr>
      <vt:lpstr>Inventory Management</vt:lpstr>
      <vt:lpstr>Inventory Management: Economies of Scale</vt:lpstr>
      <vt:lpstr>Inventory Management under Known Demand: Continuous Review System  Economic Order Quantity (EOQ) Model</vt:lpstr>
      <vt:lpstr>Economic order quantity (EOQ) Model</vt:lpstr>
      <vt:lpstr>Inventory Profile for EOQ model</vt:lpstr>
      <vt:lpstr>Economic Order Quantity Model</vt:lpstr>
      <vt:lpstr>Costs in Economic Order Quantity Model</vt:lpstr>
      <vt:lpstr>Economic Order Quantity Model</vt:lpstr>
      <vt:lpstr>Continuous Review System Economic Production Quantity (EPQ) Model</vt:lpstr>
      <vt:lpstr>Economic Production Quantity (EPQ) Model</vt:lpstr>
      <vt:lpstr>Economic Production Quantity (EPQ) Model</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creator>Vipi</dc:creator>
  <cp:lastModifiedBy>Vipin B</cp:lastModifiedBy>
  <cp:revision>10</cp:revision>
  <dcterms:created xsi:type="dcterms:W3CDTF">2019-03-13T17:46:49Z</dcterms:created>
  <dcterms:modified xsi:type="dcterms:W3CDTF">2024-04-13T09:13:43Z</dcterms:modified>
</cp:coreProperties>
</file>