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 autoAdjust="0"/>
    <p:restoredTop sz="98175" autoAdjust="0"/>
  </p:normalViewPr>
  <p:slideViewPr>
    <p:cSldViewPr>
      <p:cViewPr varScale="1">
        <p:scale>
          <a:sx n="97" d="100"/>
          <a:sy n="97" d="100"/>
        </p:scale>
        <p:origin x="-10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C333C-3622-4006-8095-1AA60484F47F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0A604-10DC-4D03-AFF0-D32ED331E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9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0A604-10DC-4D03-AFF0-D32ED331E6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4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knwon/go-web-foundation" TargetMode="External"/><Relationship Id="rId2" Type="http://schemas.openxmlformats.org/officeDocument/2006/relationships/hyperlink" Target="http://weibo.com/Obahu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an.baidu.com/share/link?shareid=136613208&amp;uk=82289149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taxie/beego" TargetMode="External"/><Relationship Id="rId2" Type="http://schemas.openxmlformats.org/officeDocument/2006/relationships/hyperlink" Target="https://github.com/astaxie/be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golang.com/" TargetMode="External"/><Relationship Id="rId2" Type="http://schemas.openxmlformats.org/officeDocument/2006/relationships/hyperlink" Target="http://mygolang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://golang.t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下箭头 4"/>
          <p:cNvSpPr/>
          <p:nvPr/>
        </p:nvSpPr>
        <p:spPr>
          <a:xfrm rot="17254186">
            <a:off x="3206662" y="3406886"/>
            <a:ext cx="504056" cy="2478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20402825">
            <a:off x="1198879" y="3814532"/>
            <a:ext cx="504056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9712" y="404664"/>
            <a:ext cx="4824536" cy="890561"/>
          </a:xfrm>
        </p:spPr>
        <p:txBody>
          <a:bodyPr>
            <a:noAutofit/>
          </a:bodyPr>
          <a:lstStyle/>
          <a:p>
            <a:r>
              <a:rPr lang="en-US" altLang="zh-CN" sz="6600" dirty="0" smtClean="0">
                <a:latin typeface="+mj-ea"/>
              </a:rPr>
              <a:t>Go Web</a:t>
            </a:r>
            <a:r>
              <a:rPr lang="zh-CN" altLang="en-US" sz="6600" dirty="0">
                <a:latin typeface="+mj-ea"/>
              </a:rPr>
              <a:t>基础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8659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本文档为视频教程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课件，若单独使用可能导致你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无法理解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相关知识点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任何人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不得以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任何理由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借助本课件谋取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任何形式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的利益，如果你发现有人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谋取私利，请立即联系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hlinkClick r:id="rId2"/>
              </a:rPr>
              <a:t>http://weibo.com/Obahua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视频教程首页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（包括课堂笔记）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/>
              </a:rPr>
              <a:t>https://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github.com/Unknwon/go-web-foundation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全套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视频下载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4"/>
              </a:rPr>
              <a:t>http://pan.baidu.com/share/link?shareid=136613208&amp;uk=822891499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276256" y="6249144"/>
            <a:ext cx="1688232" cy="49222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741029"/>
            <a:ext cx="1743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88" y="4793416"/>
            <a:ext cx="1688512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06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9712" y="404664"/>
            <a:ext cx="4824536" cy="890561"/>
          </a:xfrm>
        </p:spPr>
        <p:txBody>
          <a:bodyPr>
            <a:noAutofit/>
          </a:bodyPr>
          <a:lstStyle/>
          <a:p>
            <a:r>
              <a:rPr lang="en-US" altLang="zh-CN" sz="6600" dirty="0" smtClean="0">
                <a:latin typeface="+mj-ea"/>
              </a:rPr>
              <a:t>Go Web</a:t>
            </a:r>
            <a:r>
              <a:rPr lang="zh-CN" altLang="en-US" sz="6600" dirty="0">
                <a:latin typeface="+mj-ea"/>
              </a:rPr>
              <a:t>基础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276256" y="6249144"/>
            <a:ext cx="1688232" cy="49222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1760" y="2348880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Lecture1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5736" y="3645024"/>
            <a:ext cx="4397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博客项目设计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02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9712" y="404664"/>
            <a:ext cx="4824536" cy="890561"/>
          </a:xfrm>
        </p:spPr>
        <p:txBody>
          <a:bodyPr>
            <a:noAutofit/>
          </a:bodyPr>
          <a:lstStyle/>
          <a:p>
            <a:r>
              <a:rPr lang="en-US" altLang="zh-CN" sz="6600" dirty="0" smtClean="0">
                <a:latin typeface="+mj-ea"/>
              </a:rPr>
              <a:t>Go Web</a:t>
            </a:r>
            <a:r>
              <a:rPr lang="zh-CN" altLang="en-US" sz="6600" dirty="0">
                <a:latin typeface="+mj-ea"/>
              </a:rPr>
              <a:t>基础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276256" y="6249144"/>
            <a:ext cx="1688232" cy="49222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1760" y="2348880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Lecture2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5706" y="3645024"/>
            <a:ext cx="485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初窥 </a:t>
            </a:r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Web </a:t>
            </a:r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开发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87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9712" y="404664"/>
            <a:ext cx="4824536" cy="890561"/>
          </a:xfrm>
        </p:spPr>
        <p:txBody>
          <a:bodyPr>
            <a:noAutofit/>
          </a:bodyPr>
          <a:lstStyle/>
          <a:p>
            <a:r>
              <a:rPr lang="en-US" altLang="zh-CN" sz="6600" dirty="0" smtClean="0">
                <a:latin typeface="+mj-ea"/>
              </a:rPr>
              <a:t>Go Web</a:t>
            </a:r>
            <a:r>
              <a:rPr lang="zh-CN" altLang="en-US" sz="6600" dirty="0">
                <a:latin typeface="+mj-ea"/>
              </a:rPr>
              <a:t>基础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61121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go get </a:t>
            </a:r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下载安装 </a:t>
            </a:r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bee </a:t>
            </a:r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工具与 </a:t>
            </a:r>
            <a:r>
              <a:rPr lang="en-US" altLang="zh-CN" b="1" dirty="0" err="1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Beego</a:t>
            </a:r>
            <a:endParaRPr lang="en-US" altLang="zh-CN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https://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github.com/astaxie/bee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Beego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/>
              </a:rPr>
              <a:t>https://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3"/>
              </a:rPr>
              <a:t>github.com/astaxie/beego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bee </a:t>
            </a:r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工具初始化 </a:t>
            </a:r>
            <a:r>
              <a:rPr lang="en-US" altLang="zh-CN" b="1" dirty="0" err="1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Beego</a:t>
            </a:r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$GOPATH/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目录下执行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bee create myapp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bee </a:t>
            </a:r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工具热编译 </a:t>
            </a:r>
            <a:r>
              <a:rPr lang="en-US" altLang="zh-CN" b="1" dirty="0" err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Beego</a:t>
            </a:r>
            <a:r>
              <a:rPr lang="en-US" altLang="zh-CN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GOPATH/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/myapp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目录下执行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 bee 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start myapp</a:t>
            </a:r>
            <a:endParaRPr lang="en-US" altLang="zh-CN" dirty="0">
              <a:solidFill>
                <a:srgbClr val="00B050"/>
              </a:solidFill>
              <a:latin typeface="+mn-ea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276256" y="6249144"/>
            <a:ext cx="1688232" cy="49222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13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7784" y="404664"/>
            <a:ext cx="3600400" cy="890561"/>
          </a:xfrm>
        </p:spPr>
        <p:txBody>
          <a:bodyPr>
            <a:noAutofit/>
          </a:bodyPr>
          <a:lstStyle/>
          <a:p>
            <a:r>
              <a:rPr lang="zh-CN" altLang="en-US" sz="6600" dirty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相关资源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268760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Go 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编程交流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259316004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中文社区：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http://mygolang.com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Go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语言学习园地：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hlinkClick r:id="rId3"/>
              </a:rPr>
              <a:t>http://studygolang.com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3"/>
              </a:rPr>
              <a:t>/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中国：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4"/>
              </a:rPr>
              <a:t>http://golang.tc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感谢 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优才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皆学问 网易云课堂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对本套教程的大力支持！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http://ww4.sinaimg.cn/bmiddle/bf670632gw1e2w1minmytj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131789"/>
            <a:ext cx="2457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214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视">
  <a:themeElements>
    <a:clrScheme name="透视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视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294</TotalTime>
  <Words>155</Words>
  <Application>Microsoft Office PowerPoint</Application>
  <PresentationFormat>全屏显示(4:3)</PresentationFormat>
  <Paragraphs>50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透视</vt:lpstr>
      <vt:lpstr>Go Web基础</vt:lpstr>
      <vt:lpstr>Go Web基础</vt:lpstr>
      <vt:lpstr>Go Web基础</vt:lpstr>
      <vt:lpstr>Go Web基础</vt:lpstr>
      <vt:lpstr>相关资源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Web基础</dc:title>
  <dc:creator>Unknown</dc:creator>
  <cp:lastModifiedBy>Unknown</cp:lastModifiedBy>
  <cp:revision>14</cp:revision>
  <dcterms:created xsi:type="dcterms:W3CDTF">2013-07-17T18:11:27Z</dcterms:created>
  <dcterms:modified xsi:type="dcterms:W3CDTF">2013-07-24T10:01:01Z</dcterms:modified>
</cp:coreProperties>
</file>