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7549999-3EE8-4AA2-94CD-DBCA0FC1E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C544A017-AD7F-47E0-927B-DBAA59BFA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87C8182-3279-480F-BF74-5FB669325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1BB5A8E-1393-4EC3-A40E-94C5AD80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D5B4B39-F261-4190-9282-2D71FCEF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56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76AD869-C245-4DA0-A490-86514C09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392D82C-1A08-43B6-818E-7D768EEA0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D203972-B514-4D53-BF85-015686B8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273E747-57E7-47B9-A287-B07D77E1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279F239-B354-46EA-9716-6CDFF76F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75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D9751CA3-AAEA-474F-8580-CCEFB972A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1AAADC0-6551-4764-8156-44D9E478B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F862D49-764B-420E-B56B-0A63C4043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690F0BC-36EE-4BA2-80CF-D5D83D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5D84D83-788D-417F-9E57-3C93F103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5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2218ADF-5136-47FD-A2FF-8F311C7B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F6C9DBF-67C7-4D6C-89CE-318978A9F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646E68F-66D3-4A15-A54C-39068314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C2A3717-F5C4-4196-A3B8-ED59B44F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CC90B54-B83D-4182-8968-D6338AEA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52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A3918BB-52BA-410B-A392-2836E05C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5A4B80E-7DA1-48F5-A91E-9B0CA8FB4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1D29C3D-E417-4470-9B43-E9140D6D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92BF490-383D-4EA9-AC89-A7552F0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C8E8F95-EEDF-48FF-940D-223EA41E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1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3D75DFC-5BCB-4069-883B-EDF7055A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8FB8AF8-F295-4FFE-A547-D7FC5E318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FA088B5-188C-44A7-9E9A-CF3F62605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5136B4A-6C9B-4529-A014-3420BB14B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15FBB74-A4F6-4477-BDED-DA3A37C5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BBFCCA0-AA92-4156-BDEF-34F28277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43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0D99F03-6946-4C09-81A7-35A2CC702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6AF8582-2DBC-4EF6-936A-1645FFB35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EB1F0B9-499C-446F-ABE9-BD9FA6556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2C96D6FD-3E74-4B9A-9D9C-588E3CA64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5EB33B52-5095-4D86-A81D-71E3D9F30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8BDAE20-A27D-45E2-8107-8366EDD4D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428BD469-5780-4D23-96F4-AFA77A7D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B511288C-FA19-42B5-8C7A-83588613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95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FA63350-FCAC-4017-BEA8-95A593DA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16D6CFC-0243-486B-94B8-21C8FB3E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B2260ED-EE15-4BA9-A506-39C66648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3DBF0F6-D87F-4B39-8C31-D56502E6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79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7AFDBC3E-B91E-4D7F-8BBA-F006ECDD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E9C250B-5369-4455-8EE6-02EDCB67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AD104A1-9EB0-4FF5-A850-ADB877AC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0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F5684D0-5183-4751-81D9-55EDAB63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0C3FBB-91E5-40DC-832E-CFA30C0EF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DE85381-EE5C-4508-8829-9385EE194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79B12F4-8287-44E1-AD0E-F5B1563C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DD9B6F8-29C2-46FD-B352-F32D0660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8524673-2539-4A31-94AD-FEEB2BEA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08988D8-BDEB-4443-9EB1-76D2CA7F5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967CD280-ED2E-401C-827C-A812880AE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896CD80-6188-4D04-BE7E-FB2E4B36D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19BEBDA-5377-478A-9A17-4D69DFB6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DAA31AB-F1C0-41F3-A836-4BA59FBA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3F945B-DE7C-4ECF-A9B8-24A41F85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9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28284D50-9DAC-40E7-90FF-43DD4777A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09CEFFB-3176-441C-BFDA-CF3825324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918962E-AA7C-459A-8F20-8F8E30A08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05744-B476-4636-A424-7C89B2A88C2F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ACAA360-A414-4FDC-B977-05744CF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705F1A4-9E2D-42F8-AE0F-A3C208171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55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D7D4EF3-3284-4CFE-804C-9FFF07B3688C}"/>
              </a:ext>
            </a:extLst>
          </p:cNvPr>
          <p:cNvSpPr txBox="1"/>
          <p:nvPr/>
        </p:nvSpPr>
        <p:spPr>
          <a:xfrm>
            <a:off x="1574276" y="1140643"/>
            <a:ext cx="883291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4000" dirty="0"/>
          </a:p>
          <a:p>
            <a:pPr algn="ctr"/>
            <a:endParaRPr lang="en-US" altLang="ko-KR" sz="4000" b="1" dirty="0"/>
          </a:p>
          <a:p>
            <a:pPr algn="ctr"/>
            <a:r>
              <a:rPr lang="ko-KR" altLang="en-US" sz="4000" b="1" dirty="0" err="1" smtClean="0"/>
              <a:t>웹프로그래밍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1</a:t>
            </a:r>
            <a:r>
              <a:rPr lang="ko-KR" altLang="en-US" sz="4000" b="1" dirty="0" smtClean="0"/>
              <a:t>강 </a:t>
            </a:r>
            <a:r>
              <a:rPr lang="ko-KR" altLang="en-US" sz="4000" b="1" dirty="0"/>
              <a:t>과제</a:t>
            </a:r>
            <a:endParaRPr lang="en-US" altLang="ko-KR" sz="4000" b="1" dirty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생존코딩 오준석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algn="ctr"/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573BD19-414B-4423-9B18-752E29AFC745}"/>
              </a:ext>
            </a:extLst>
          </p:cNvPr>
          <p:cNvSpPr txBox="1"/>
          <p:nvPr/>
        </p:nvSpPr>
        <p:spPr>
          <a:xfrm>
            <a:off x="8889476" y="5717357"/>
            <a:ext cx="3186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Kopo07  </a:t>
            </a:r>
            <a:r>
              <a:rPr lang="ko-KR" altLang="en-US" sz="2000" b="1" dirty="0"/>
              <a:t>김우형</a:t>
            </a:r>
          </a:p>
        </p:txBody>
      </p:sp>
    </p:spTree>
    <p:extLst>
      <p:ext uri="{BB962C8B-B14F-4D97-AF65-F5344CB8AC3E}">
        <p14:creationId xmlns:p14="http://schemas.microsoft.com/office/powerpoint/2010/main" val="301722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29F5EE2-1F4D-42DB-89AE-78A80757F5DA}"/>
              </a:ext>
            </a:extLst>
          </p:cNvPr>
          <p:cNvSpPr txBox="1"/>
          <p:nvPr/>
        </p:nvSpPr>
        <p:spPr>
          <a:xfrm>
            <a:off x="483577" y="276249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#1. </a:t>
            </a:r>
            <a:r>
              <a:rPr lang="ko-KR" altLang="en-US" dirty="0" smtClean="0">
                <a:highlight>
                  <a:srgbClr val="FFFF00"/>
                </a:highlight>
              </a:rPr>
              <a:t>실습</a:t>
            </a:r>
            <a:r>
              <a:rPr lang="en-US" altLang="ko-KR" dirty="0" smtClean="0">
                <a:highlight>
                  <a:srgbClr val="FFFF00"/>
                </a:highlight>
              </a:rPr>
              <a:t>1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62" y="645581"/>
            <a:ext cx="6983609" cy="549949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779" y="999641"/>
            <a:ext cx="3648584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CA8E146-15E4-400B-915F-CC94678A943D}"/>
              </a:ext>
            </a:extLst>
          </p:cNvPr>
          <p:cNvSpPr txBox="1"/>
          <p:nvPr/>
        </p:nvSpPr>
        <p:spPr>
          <a:xfrm>
            <a:off x="483578" y="267465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#2. </a:t>
            </a:r>
            <a:r>
              <a:rPr lang="ko-KR" altLang="en-US" dirty="0" smtClean="0">
                <a:highlight>
                  <a:srgbClr val="FFFF00"/>
                </a:highlight>
              </a:rPr>
              <a:t>실습</a:t>
            </a:r>
            <a:r>
              <a:rPr lang="en-US" altLang="ko-KR" dirty="0" smtClean="0">
                <a:highlight>
                  <a:srgbClr val="FFFF00"/>
                </a:highlight>
              </a:rPr>
              <a:t>2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49" y="636797"/>
            <a:ext cx="5842553" cy="57920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984" y="1682117"/>
            <a:ext cx="1771897" cy="306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7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FE05E5D-2F53-43CF-93F6-F6F14514FED2}"/>
              </a:ext>
            </a:extLst>
          </p:cNvPr>
          <p:cNvSpPr txBox="1"/>
          <p:nvPr/>
        </p:nvSpPr>
        <p:spPr>
          <a:xfrm>
            <a:off x="483578" y="267465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#3</a:t>
            </a:r>
            <a:r>
              <a:rPr lang="en-US" altLang="ko-KR" dirty="0" smtClean="0">
                <a:highlight>
                  <a:srgbClr val="FFFF00"/>
                </a:highlight>
              </a:rPr>
              <a:t>. </a:t>
            </a:r>
            <a:r>
              <a:rPr lang="ko-KR" altLang="en-US" dirty="0" smtClean="0">
                <a:highlight>
                  <a:srgbClr val="FFFF00"/>
                </a:highlight>
              </a:rPr>
              <a:t>실습</a:t>
            </a:r>
            <a:r>
              <a:rPr lang="en-US" altLang="ko-KR" dirty="0" smtClean="0">
                <a:highlight>
                  <a:srgbClr val="FFFF00"/>
                </a:highlight>
              </a:rPr>
              <a:t>3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05" y="636796"/>
            <a:ext cx="7935432" cy="55470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777" y="1712195"/>
            <a:ext cx="2896004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0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3AFAD43-DFE1-4AD8-8BBC-2D52A5258BDB}"/>
              </a:ext>
            </a:extLst>
          </p:cNvPr>
          <p:cNvSpPr txBox="1"/>
          <p:nvPr/>
        </p:nvSpPr>
        <p:spPr>
          <a:xfrm>
            <a:off x="483578" y="267465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#4. </a:t>
            </a:r>
            <a:r>
              <a:rPr lang="ko-KR" altLang="en-US" dirty="0" smtClean="0">
                <a:highlight>
                  <a:srgbClr val="FFFF00"/>
                </a:highlight>
              </a:rPr>
              <a:t>실습</a:t>
            </a:r>
            <a:r>
              <a:rPr lang="en-US" altLang="ko-KR" dirty="0" smtClean="0">
                <a:highlight>
                  <a:srgbClr val="FFFF00"/>
                </a:highlight>
              </a:rPr>
              <a:t>4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23" y="636798"/>
            <a:ext cx="5848173" cy="58259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390" y="1439765"/>
            <a:ext cx="2924583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8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68D1FF4-A1DC-48C0-B5F9-874973C6CB0D}"/>
              </a:ext>
            </a:extLst>
          </p:cNvPr>
          <p:cNvSpPr txBox="1"/>
          <p:nvPr/>
        </p:nvSpPr>
        <p:spPr>
          <a:xfrm>
            <a:off x="483578" y="267465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#5. </a:t>
            </a:r>
            <a:r>
              <a:rPr lang="ko-KR" altLang="en-US" dirty="0" smtClean="0">
                <a:highlight>
                  <a:srgbClr val="FFFF00"/>
                </a:highlight>
              </a:rPr>
              <a:t>실습</a:t>
            </a:r>
            <a:r>
              <a:rPr lang="en-US" altLang="ko-KR" dirty="0" smtClean="0">
                <a:highlight>
                  <a:srgbClr val="FFFF00"/>
                </a:highlight>
              </a:rPr>
              <a:t>5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06" y="636797"/>
            <a:ext cx="6992326" cy="50965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980" y="1251585"/>
            <a:ext cx="3334215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7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E764CF0-86DC-4BE5-BA71-F86287AE39EE}"/>
              </a:ext>
            </a:extLst>
          </p:cNvPr>
          <p:cNvSpPr txBox="1"/>
          <p:nvPr/>
        </p:nvSpPr>
        <p:spPr>
          <a:xfrm>
            <a:off x="483578" y="267465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ighlight>
                  <a:srgbClr val="FFFF00"/>
                </a:highlight>
              </a:rPr>
              <a:t>#6. </a:t>
            </a:r>
            <a:r>
              <a:rPr lang="ko-KR" altLang="en-US" dirty="0" smtClean="0">
                <a:highlight>
                  <a:srgbClr val="FFFF00"/>
                </a:highlight>
              </a:rPr>
              <a:t>실습</a:t>
            </a:r>
            <a:r>
              <a:rPr lang="en-US" altLang="ko-KR" dirty="0" smtClean="0">
                <a:highlight>
                  <a:srgbClr val="FFFF00"/>
                </a:highlight>
              </a:rPr>
              <a:t>6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75" y="636797"/>
            <a:ext cx="6605742" cy="56245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021" y="1456473"/>
            <a:ext cx="2972215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0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8F7CB8F-094B-42B9-AD77-7AC49C5F922B}"/>
              </a:ext>
            </a:extLst>
          </p:cNvPr>
          <p:cNvSpPr txBox="1"/>
          <p:nvPr/>
        </p:nvSpPr>
        <p:spPr>
          <a:xfrm>
            <a:off x="483578" y="267465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#6. </a:t>
            </a:r>
            <a:r>
              <a:rPr lang="ko-KR" altLang="en-US" dirty="0" smtClean="0">
                <a:highlight>
                  <a:srgbClr val="FFFF00"/>
                </a:highlight>
              </a:rPr>
              <a:t>실습</a:t>
            </a:r>
            <a:r>
              <a:rPr lang="en-US" altLang="ko-KR" dirty="0" smtClean="0">
                <a:highlight>
                  <a:srgbClr val="FFFF00"/>
                </a:highlight>
              </a:rPr>
              <a:t>7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83" y="636797"/>
            <a:ext cx="5362068" cy="57830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533" y="636797"/>
            <a:ext cx="5684419" cy="578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6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8F7CB8F-094B-42B9-AD77-7AC49C5F922B}"/>
              </a:ext>
            </a:extLst>
          </p:cNvPr>
          <p:cNvSpPr txBox="1"/>
          <p:nvPr/>
        </p:nvSpPr>
        <p:spPr>
          <a:xfrm>
            <a:off x="483578" y="267465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#6. </a:t>
            </a:r>
            <a:r>
              <a:rPr lang="ko-KR" altLang="en-US" dirty="0" smtClean="0">
                <a:highlight>
                  <a:srgbClr val="FFFF00"/>
                </a:highlight>
              </a:rPr>
              <a:t>실습</a:t>
            </a:r>
            <a:r>
              <a:rPr lang="en-US" altLang="ko-KR" dirty="0" smtClean="0">
                <a:highlight>
                  <a:srgbClr val="FFFF00"/>
                </a:highlight>
              </a:rPr>
              <a:t>7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53" y="636797"/>
            <a:ext cx="5175469" cy="16027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023" y="636797"/>
            <a:ext cx="6058746" cy="546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5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50</Words>
  <Application>Microsoft Office PowerPoint</Application>
  <PresentationFormat>와이드스크린</PresentationFormat>
  <Paragraphs>13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김우형</dc:creator>
  <cp:lastModifiedBy>Woo hyung Kim</cp:lastModifiedBy>
  <cp:revision>58</cp:revision>
  <dcterms:created xsi:type="dcterms:W3CDTF">2022-04-25T03:38:29Z</dcterms:created>
  <dcterms:modified xsi:type="dcterms:W3CDTF">2022-05-09T11:02:55Z</dcterms:modified>
</cp:coreProperties>
</file>