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72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152DE-1CC5-4A7B-9512-CF5B87E905C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5681-4409-4E71-88FA-66C24E442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2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live</a:t>
            </a:r>
            <a:r>
              <a:rPr lang="en-US" altLang="ko-KR" baseline="0" dirty="0" smtClean="0"/>
              <a:t> server </a:t>
            </a:r>
            <a:r>
              <a:rPr lang="ko-KR" altLang="en-US" baseline="0" dirty="0" smtClean="0"/>
              <a:t>기능 </a:t>
            </a:r>
            <a:r>
              <a:rPr lang="en-US" altLang="ko-KR" baseline="0" dirty="0" smtClean="0"/>
              <a:t>: </a:t>
            </a:r>
            <a:r>
              <a:rPr lang="ko-KR" altLang="en-US" dirty="0" smtClean="0"/>
              <a:t>해당 확장 프로그램을 깔고 다음과 같은</a:t>
            </a:r>
            <a:r>
              <a:rPr lang="ko-KR" altLang="en-US" baseline="0" dirty="0" smtClean="0"/>
              <a:t> 과정을 거치면 </a:t>
            </a:r>
            <a:r>
              <a:rPr lang="ko-KR" altLang="en-US" baseline="0" dirty="0" err="1" smtClean="0"/>
              <a:t>새로고침을</a:t>
            </a:r>
            <a:r>
              <a:rPr lang="ko-KR" altLang="en-US" baseline="0" dirty="0" smtClean="0"/>
              <a:t> 하지 않고도 변경 사항이 반영되어 화면이 열린다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끄고 싶다면 </a:t>
            </a:r>
            <a:r>
              <a:rPr lang="en-US" altLang="ko-KR" baseline="0" dirty="0" smtClean="0"/>
              <a:t>port 5500</a:t>
            </a:r>
            <a:r>
              <a:rPr lang="ko-KR" altLang="en-US" baseline="0" dirty="0" smtClean="0"/>
              <a:t>을 클릭하면 꺼진다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클릭하면 </a:t>
            </a:r>
            <a:r>
              <a:rPr lang="en-US" altLang="ko-KR" dirty="0" smtClean="0"/>
              <a:t>open live with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를 끌 수 잇다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549999-3EE8-4AA2-94CD-DBCA0FC1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544A017-AD7F-47E0-927B-DBAA59BF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7C8182-3279-480F-BF74-5FB6693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BB5A8E-1393-4EC3-A40E-94C5AD8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5B4B39-F261-4190-9282-2D71FCE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6AD869-C245-4DA0-A490-86514C0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392D82C-1A08-43B6-818E-7D768EEA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203972-B514-4D53-BF85-015686B8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73E747-57E7-47B9-A287-B07D77E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79F239-B354-46EA-9716-6CDFF76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9751CA3-AAEA-474F-8580-CCEFB972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AAADC0-6551-4764-8156-44D9E478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862D49-764B-420E-B56B-0A63C40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90F0BC-36EE-4BA2-80CF-D5D83D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D84D83-788D-417F-9E57-3C93F10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218ADF-5136-47FD-A2FF-8F311C7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6C9DBF-67C7-4D6C-89CE-318978A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46E68F-66D3-4A15-A54C-3906831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2A3717-F5C4-4196-A3B8-ED59B44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C90B54-B83D-4182-8968-D6338AE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3918BB-52BA-410B-A392-2836E05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A4B80E-7DA1-48F5-A91E-9B0CA8FB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D29C3D-E417-4470-9B43-E9140D6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2BF490-383D-4EA9-AC89-A7552F0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8E8F95-EEDF-48FF-940D-223EA41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75DFC-5BCB-4069-883B-EDF7055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FB8AF8-F295-4FFE-A547-D7FC5E31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A088B5-188C-44A7-9E9A-CF3F6260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5136B4A-6C9B-4529-A014-3420BB14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5FBB74-A4F6-4477-BDED-DA3A37C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BBFCCA0-AA92-4156-BDEF-34F2827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99F03-6946-4C09-81A7-35A2CC7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AF8582-2DBC-4EF6-936A-1645FFB3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EB1F0B9-499C-446F-ABE9-BD9FA655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C96D6FD-3E74-4B9A-9D9C-588E3CA64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EB33B52-5095-4D86-A81D-71E3D9F3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8BDAE20-A27D-45E2-8107-8366EDD4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28BD469-5780-4D23-96F4-AFA77A7D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511288C-FA19-42B5-8C7A-8358861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A63350-FCAC-4017-BEA8-95A593D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16D6CFC-0243-486B-94B8-21C8FB3E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B2260ED-EE15-4BA9-A506-39C6664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3DBF0F6-D87F-4B39-8C31-D56502E6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AFDBC3E-B91E-4D7F-8BBA-F006ECD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E9C250B-5369-4455-8EE6-02EDCB67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AD104A1-9EB0-4FF5-A850-ADB877A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684D0-5183-4751-81D9-55EDAB6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0C3FBB-91E5-40DC-832E-CFA30C0E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DE85381-EE5C-4508-8829-9385EE19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9B12F4-8287-44E1-AD0E-F5B1563C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D9B6F8-29C2-46FD-B352-F32D066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524673-2539-4A31-94AD-FEEB2BEA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8988D8-BDEB-4443-9EB1-76D2CA7F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7CD280-ED2E-401C-827C-A812880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896CD80-6188-4D04-BE7E-FB2E4B36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19BEBDA-5377-478A-9A17-4D69DFB6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DAA31AB-F1C0-41F3-A836-4BA59FB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3F945B-DE7C-4ECF-A9B8-24A41F85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284D50-9DAC-40E7-90FF-43DD4777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09CEFFB-3176-441C-BFDA-CF38253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18962E-AA7C-459A-8F20-8F8E30A0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744-B476-4636-A424-7C89B2A88C2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CAA360-A414-4FDC-B977-05744CF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705F1A4-9E2D-42F8-AE0F-A3C20817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7D4EF3-3284-4CFE-804C-9FFF07B3688C}"/>
              </a:ext>
            </a:extLst>
          </p:cNvPr>
          <p:cNvSpPr txBox="1"/>
          <p:nvPr/>
        </p:nvSpPr>
        <p:spPr>
          <a:xfrm>
            <a:off x="1574276" y="1140643"/>
            <a:ext cx="88329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4000" b="1" dirty="0" err="1" smtClean="0"/>
              <a:t>웹프로그래밍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2</a:t>
            </a:r>
            <a:r>
              <a:rPr lang="ko-KR" altLang="en-US" sz="4000" b="1" dirty="0" smtClean="0"/>
              <a:t>강 </a:t>
            </a:r>
            <a:r>
              <a:rPr lang="ko-KR" altLang="en-US" sz="4000" b="1" dirty="0"/>
              <a:t>과제</a:t>
            </a:r>
            <a:endParaRPr lang="en-US" altLang="ko-KR" sz="4000" b="1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생존코딩 오준석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573BD19-414B-4423-9B18-752E29AFC745}"/>
              </a:ext>
            </a:extLst>
          </p:cNvPr>
          <p:cNvSpPr txBox="1"/>
          <p:nvPr/>
        </p:nvSpPr>
        <p:spPr>
          <a:xfrm>
            <a:off x="8889476" y="5717357"/>
            <a:ext cx="318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Kopo07  </a:t>
            </a:r>
            <a:r>
              <a:rPr lang="ko-KR" altLang="en-US" sz="2000" b="1" dirty="0"/>
              <a:t>김우형</a:t>
            </a:r>
          </a:p>
        </p:txBody>
      </p:sp>
    </p:spTree>
    <p:extLst>
      <p:ext uri="{BB962C8B-B14F-4D97-AF65-F5344CB8AC3E}">
        <p14:creationId xmlns:p14="http://schemas.microsoft.com/office/powerpoint/2010/main" val="301722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8D1FF4-A1DC-48C0-B5F9-874973C6CB0D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#5.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5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" y="636796"/>
            <a:ext cx="5298558" cy="6103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1187" y="1767840"/>
            <a:ext cx="1062801" cy="14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2478" y="1908168"/>
            <a:ext cx="1054088" cy="120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059" y="2133384"/>
            <a:ext cx="1071507" cy="122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5056" y="2030573"/>
            <a:ext cx="949238" cy="102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32022" y="853440"/>
            <a:ext cx="3413760" cy="24622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font-family</a:t>
            </a:r>
            <a:r>
              <a:rPr lang="en-US" altLang="ko-KR" sz="1400" dirty="0" smtClean="0"/>
              <a:t> : </a:t>
            </a:r>
          </a:p>
          <a:p>
            <a:r>
              <a:rPr lang="ko-KR" altLang="en-US" sz="1400" dirty="0" smtClean="0"/>
              <a:t>요소의 글꼴을 지정해줍니다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font-style</a:t>
            </a:r>
            <a:r>
              <a:rPr lang="en-US" altLang="ko-KR" sz="1400" dirty="0" smtClean="0"/>
              <a:t> :</a:t>
            </a:r>
          </a:p>
          <a:p>
            <a:r>
              <a:rPr lang="ko-KR" altLang="en-US" sz="1400" dirty="0" smtClean="0"/>
              <a:t>텍스트의 글꼴 스타일을 지정해줍니다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font-size 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텍스트의 글꼴 크기를 지정해줍니다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font-weight</a:t>
            </a:r>
            <a:r>
              <a:rPr lang="en-US" altLang="ko-KR" sz="1400" dirty="0" smtClean="0"/>
              <a:t> :</a:t>
            </a:r>
          </a:p>
          <a:p>
            <a:r>
              <a:rPr lang="ko-KR" altLang="en-US" sz="1400" dirty="0" smtClean="0"/>
              <a:t>텍스트의 굵기를 표시해줍니다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17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764CF0-86DC-4BE5-BA71-F86287AE39EE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#6.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5 </a:t>
            </a:r>
            <a:r>
              <a:rPr lang="ko-KR" altLang="en-US" dirty="0" smtClean="0">
                <a:highlight>
                  <a:srgbClr val="FFFF00"/>
                </a:highlight>
              </a:rPr>
              <a:t>결과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3" y="1023458"/>
            <a:ext cx="9107171" cy="49155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829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1" y="645581"/>
            <a:ext cx="2314898" cy="7049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01" y="1435033"/>
            <a:ext cx="6096851" cy="510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 tip1 : </a:t>
            </a:r>
            <a:r>
              <a:rPr lang="ko-KR" altLang="en-US" dirty="0" err="1" smtClean="0">
                <a:highlight>
                  <a:srgbClr val="FFFF00"/>
                </a:highlight>
              </a:rPr>
              <a:t>새로고침</a:t>
            </a:r>
            <a:r>
              <a:rPr lang="ko-KR" altLang="en-US" dirty="0" smtClean="0">
                <a:highlight>
                  <a:srgbClr val="FFFF00"/>
                </a:highlight>
              </a:rPr>
              <a:t> </a:t>
            </a:r>
            <a:r>
              <a:rPr lang="ko-KR" altLang="en-US" dirty="0" err="1" smtClean="0">
                <a:highlight>
                  <a:srgbClr val="FFFF00"/>
                </a:highlight>
              </a:rPr>
              <a:t>안해도</a:t>
            </a:r>
            <a:r>
              <a:rPr lang="ko-KR" altLang="en-US" dirty="0" smtClean="0">
                <a:highlight>
                  <a:srgbClr val="FFFF00"/>
                </a:highlight>
              </a:rPr>
              <a:t> 변경사항 적용되는 확장프로그램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9923" y="798668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확장프로그램 설치 후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77143" y="1097280"/>
            <a:ext cx="1445583" cy="4502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346" y="1435033"/>
            <a:ext cx="3581900" cy="133368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945189" y="2586446"/>
            <a:ext cx="348342" cy="949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5597" y="3842140"/>
            <a:ext cx="3882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하단에 있는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클릭하면 </a:t>
            </a:r>
            <a:r>
              <a:rPr lang="ko-KR" altLang="en-US" dirty="0" err="1" smtClean="0"/>
              <a:t>새로고침을</a:t>
            </a:r>
            <a:r>
              <a:rPr lang="ko-KR" altLang="en-US" dirty="0" smtClean="0"/>
              <a:t> 하지 않고도 변경사항이 반영되어 화면이 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52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 1.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1" y="645581"/>
            <a:ext cx="6813723" cy="556363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69974" y="2681911"/>
            <a:ext cx="506681" cy="148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5131" y="645581"/>
            <a:ext cx="3875315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controls</a:t>
            </a:r>
            <a:r>
              <a:rPr lang="en-US" altLang="ko-KR" sz="1400" dirty="0" smtClean="0"/>
              <a:t> : </a:t>
            </a:r>
          </a:p>
          <a:p>
            <a:r>
              <a:rPr lang="ko-KR" altLang="en-US" sz="1400" dirty="0" smtClean="0"/>
              <a:t>이 </a:t>
            </a:r>
            <a:r>
              <a:rPr lang="ko-KR" altLang="en-US" sz="1400" dirty="0"/>
              <a:t>속성이 존재하면</a:t>
            </a:r>
            <a:r>
              <a:rPr lang="en-US" altLang="ko-KR" sz="1400" dirty="0"/>
              <a:t>, </a:t>
            </a:r>
            <a:r>
              <a:rPr lang="ko-KR" altLang="en-US" sz="1400" dirty="0"/>
              <a:t>소리 조절</a:t>
            </a:r>
            <a:r>
              <a:rPr lang="en-US" altLang="ko-KR" sz="1400" dirty="0"/>
              <a:t>(volume), </a:t>
            </a:r>
            <a:r>
              <a:rPr lang="ko-KR" altLang="en-US" sz="1400" dirty="0"/>
              <a:t>동영상 탐색</a:t>
            </a:r>
            <a:r>
              <a:rPr lang="en-US" altLang="ko-KR" sz="1400" dirty="0"/>
              <a:t>(seek), </a:t>
            </a:r>
            <a:r>
              <a:rPr lang="ko-KR" altLang="en-US" sz="1400" dirty="0"/>
              <a:t>일시 정지</a:t>
            </a:r>
            <a:r>
              <a:rPr lang="en-US" altLang="ko-KR" sz="1400" dirty="0"/>
              <a:t>(pause)/</a:t>
            </a:r>
            <a:r>
              <a:rPr lang="ko-KR" altLang="en-US" sz="1400" dirty="0" err="1"/>
              <a:t>재시작</a:t>
            </a:r>
            <a:r>
              <a:rPr lang="en-US" altLang="ko-KR" sz="1400" dirty="0"/>
              <a:t>(resume)</a:t>
            </a:r>
            <a:r>
              <a:rPr lang="ko-KR" altLang="en-US" sz="1400" dirty="0"/>
              <a:t>을 할 수 있는 </a:t>
            </a:r>
            <a:endParaRPr lang="en-US" altLang="ko-KR" sz="1400" dirty="0" smtClean="0"/>
          </a:p>
          <a:p>
            <a:r>
              <a:rPr lang="ko-KR" altLang="en-US" sz="1400" dirty="0" smtClean="0"/>
              <a:t>컨트롤러를 </a:t>
            </a:r>
            <a:r>
              <a:rPr lang="ko-KR" altLang="en-US" sz="1400" dirty="0"/>
              <a:t>제공합니다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4418" y="2848034"/>
            <a:ext cx="849879" cy="147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5131" y="1880532"/>
            <a:ext cx="387531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autoplay</a:t>
            </a:r>
            <a:r>
              <a:rPr lang="en-US" altLang="ko-KR" sz="1400" dirty="0" smtClean="0"/>
              <a:t> : </a:t>
            </a:r>
          </a:p>
          <a:p>
            <a:r>
              <a:rPr lang="en-US" altLang="ko-KR" sz="1400" dirty="0" smtClean="0"/>
              <a:t>video </a:t>
            </a:r>
            <a:r>
              <a:rPr lang="ko-KR" altLang="en-US" sz="1400" dirty="0" smtClean="0"/>
              <a:t>태그 내부에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존재한다면 비디오가 자동재생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7842" y="5014666"/>
            <a:ext cx="6418813" cy="576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42180" y="4310393"/>
            <a:ext cx="955351" cy="24419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2997" y="2664497"/>
            <a:ext cx="352044" cy="18353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5" y="5724648"/>
            <a:ext cx="7344800" cy="819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 1.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5" y="731896"/>
            <a:ext cx="4182059" cy="44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1636" y="801875"/>
            <a:ext cx="10450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공유 클릭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75" y="1275702"/>
            <a:ext cx="3093597" cy="150243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12275" y="801875"/>
            <a:ext cx="731520" cy="377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5395" y="1572583"/>
            <a:ext cx="496389" cy="6045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6110" y="1874861"/>
            <a:ext cx="11364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퍼가기 </a:t>
            </a:r>
            <a:r>
              <a:rPr lang="ko-KR" altLang="en-US" sz="1400" b="1" dirty="0" smtClean="0"/>
              <a:t>클릭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75" y="2873269"/>
            <a:ext cx="6883027" cy="257038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185955" y="3186102"/>
            <a:ext cx="1920240" cy="1168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7872" y="3770192"/>
            <a:ext cx="113646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해당 코드를 복사 한다</a:t>
            </a:r>
            <a:r>
              <a:rPr lang="en-US" altLang="ko-KR" sz="1400" b="1" dirty="0" smtClean="0"/>
              <a:t>.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21934" y="5980391"/>
            <a:ext cx="336016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복사한 코드를</a:t>
            </a:r>
            <a:r>
              <a:rPr lang="en-US" altLang="ko-KR" sz="1400" b="1" dirty="0" err="1" smtClean="0"/>
              <a:t>vscode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div</a:t>
            </a:r>
            <a:r>
              <a:rPr lang="ko-KR" altLang="en-US" sz="1400" b="1" dirty="0" smtClean="0"/>
              <a:t>태그 내부에 </a:t>
            </a:r>
            <a:r>
              <a:rPr lang="ko-KR" altLang="en-US" sz="1400" b="1" dirty="0" err="1" smtClean="0"/>
              <a:t>붙여넣기</a:t>
            </a:r>
            <a:r>
              <a:rPr lang="ko-KR" altLang="en-US" sz="1400" b="1" dirty="0" smtClean="0"/>
              <a:t> 한다</a:t>
            </a:r>
            <a:r>
              <a:rPr lang="en-US" altLang="ko-KR" sz="1400" b="1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540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 1.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1 </a:t>
            </a:r>
            <a:r>
              <a:rPr lang="ko-KR" altLang="en-US" dirty="0" smtClean="0">
                <a:highlight>
                  <a:srgbClr val="FFFF00"/>
                </a:highlight>
              </a:rPr>
              <a:t>결과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64" y="746434"/>
            <a:ext cx="5940682" cy="5504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946" y="1201164"/>
            <a:ext cx="19950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.mp4 </a:t>
            </a:r>
            <a:r>
              <a:rPr lang="ko-KR" altLang="en-US" sz="1400" b="1" dirty="0" smtClean="0"/>
              <a:t>플레이 리스트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39987" y="3498667"/>
            <a:ext cx="21170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youtube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플레이 리스트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956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#2.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5897" y="700003"/>
            <a:ext cx="3875315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div </a:t>
            </a:r>
            <a:r>
              <a:rPr lang="ko-KR" altLang="en-US" sz="1400" b="1" dirty="0" smtClean="0"/>
              <a:t>태그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: </a:t>
            </a:r>
          </a:p>
          <a:p>
            <a:r>
              <a:rPr lang="en-US" altLang="ko-KR" sz="1400" dirty="0" smtClean="0"/>
              <a:t>div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Division</a:t>
            </a:r>
            <a:r>
              <a:rPr lang="ko-KR" altLang="en-US" sz="1400" dirty="0" smtClean="0"/>
              <a:t>의 약자로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레이아웃을 나누는데 주로 쓰입니다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가상의 레이아웃을 설계하는 데 쓰이며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주로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와 연동하여 쓰입니다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5896" y="2114882"/>
            <a:ext cx="428461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span </a:t>
            </a:r>
            <a:r>
              <a:rPr lang="ko-KR" altLang="en-US" sz="1400" b="1" dirty="0" smtClean="0"/>
              <a:t>태그</a:t>
            </a:r>
            <a:r>
              <a:rPr lang="en-US" altLang="ko-KR" sz="1400" dirty="0" smtClean="0"/>
              <a:t> : </a:t>
            </a:r>
          </a:p>
          <a:p>
            <a:r>
              <a:rPr lang="en-US" altLang="ko-KR" sz="1400" dirty="0" smtClean="0"/>
              <a:t>div </a:t>
            </a:r>
            <a:r>
              <a:rPr lang="ko-KR" altLang="en-US" sz="1400" dirty="0" smtClean="0"/>
              <a:t>태그와의 차이점은 </a:t>
            </a:r>
            <a:r>
              <a:rPr lang="en-US" altLang="ko-KR" sz="1400" dirty="0" smtClean="0"/>
              <a:t>display </a:t>
            </a:r>
            <a:r>
              <a:rPr lang="ko-KR" altLang="en-US" sz="1400" dirty="0" smtClean="0"/>
              <a:t>속성이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이 아닌</a:t>
            </a:r>
            <a:r>
              <a:rPr lang="en-US" altLang="ko-KR" sz="1400" dirty="0" smtClean="0"/>
              <a:t>, inline </a:t>
            </a:r>
            <a:r>
              <a:rPr lang="ko-KR" altLang="en-US" sz="1400" dirty="0" smtClean="0"/>
              <a:t>이라는 점인데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이는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display </a:t>
            </a:r>
            <a:r>
              <a:rPr lang="ko-KR" altLang="en-US" sz="1400" dirty="0" smtClean="0"/>
              <a:t>항목에서 </a:t>
            </a:r>
            <a:endParaRPr lang="en-US" altLang="ko-KR" sz="1400" dirty="0" smtClean="0"/>
          </a:p>
          <a:p>
            <a:r>
              <a:rPr lang="ko-KR" altLang="en-US" sz="1400" dirty="0" smtClean="0"/>
              <a:t>세부정보를 알 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화면 전체를 사용하는 요소가 </a:t>
            </a:r>
            <a:r>
              <a:rPr lang="ko-KR" altLang="en-US" sz="1400" dirty="0" err="1" smtClean="0"/>
              <a:t>블럭요소이고</a:t>
            </a:r>
            <a:endParaRPr lang="en-US" altLang="ko-KR" sz="1400" dirty="0"/>
          </a:p>
          <a:p>
            <a:r>
              <a:rPr lang="ko-KR" altLang="en-US" sz="1400" dirty="0" smtClean="0"/>
              <a:t>화면의 일부를 차지하는 요소가 </a:t>
            </a:r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요소입니다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8" y="700003"/>
            <a:ext cx="5015391" cy="561371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790142" y="2550660"/>
            <a:ext cx="379139" cy="1679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4742" y="3506858"/>
            <a:ext cx="379139" cy="167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97359" y="4273233"/>
            <a:ext cx="336242" cy="1417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83884" y="4268441"/>
            <a:ext cx="199994" cy="1465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98892" y="4269083"/>
            <a:ext cx="683646" cy="14592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88822" y="3496060"/>
            <a:ext cx="736367" cy="1387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905896" y="4006831"/>
            <a:ext cx="387531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class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자주 사용되는 스타일에 적용하는 것입니다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05895" y="4923011"/>
            <a:ext cx="387531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id </a:t>
            </a:r>
            <a:r>
              <a:rPr lang="en-US" altLang="ko-KR" sz="1400" dirty="0" smtClean="0"/>
              <a:t>: </a:t>
            </a:r>
          </a:p>
          <a:p>
            <a:r>
              <a:rPr lang="en-US" altLang="ko-KR" sz="1400" dirty="0" smtClean="0"/>
              <a:t>id</a:t>
            </a:r>
            <a:r>
              <a:rPr lang="ko-KR" altLang="en-US" sz="1400" dirty="0" smtClean="0"/>
              <a:t>는 한 개만 존재할 수 있습니다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#2.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3 </a:t>
            </a:r>
            <a:r>
              <a:rPr lang="ko-KR" altLang="en-US" dirty="0" smtClean="0">
                <a:highlight>
                  <a:srgbClr val="FFFF00"/>
                </a:highlight>
              </a:rPr>
              <a:t>결과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6" y="838008"/>
            <a:ext cx="9107171" cy="34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E05E5D-2F53-43CF-93F6-F6F14514FED2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#4.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9" y="636797"/>
            <a:ext cx="4109992" cy="5650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8" y="636797"/>
            <a:ext cx="3815239" cy="56507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5874" y="1397612"/>
            <a:ext cx="435428" cy="130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5873" y="1541647"/>
            <a:ext cx="805543" cy="156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1518" y="1705576"/>
            <a:ext cx="1166950" cy="149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75" y="1992510"/>
            <a:ext cx="876748" cy="149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56319" y="740229"/>
            <a:ext cx="3413760" cy="30469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: </a:t>
            </a:r>
          </a:p>
          <a:p>
            <a:r>
              <a:rPr lang="ko-KR" altLang="en-US" sz="1200" dirty="0" smtClean="0"/>
              <a:t>다른 요소에 대한 텍스트 색상을 설정해줍니다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text-align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 smtClean="0"/>
              <a:t>div </a:t>
            </a:r>
            <a:r>
              <a:rPr lang="ko-KR" altLang="en-US" sz="1200" dirty="0" smtClean="0"/>
              <a:t>요소에 대한 텍스트 정렬을 설정합니다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(center, left, right, justify)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text-decoration</a:t>
            </a:r>
            <a:r>
              <a:rPr lang="en-US" altLang="ko-KR" sz="1200" dirty="0" smtClean="0"/>
              <a:t> :</a:t>
            </a:r>
          </a:p>
          <a:p>
            <a:r>
              <a:rPr lang="ko-KR" altLang="en-US" sz="1200" dirty="0" smtClean="0"/>
              <a:t>텍스트 장식을 설정합니다</a:t>
            </a:r>
            <a:endParaRPr lang="en-US" altLang="ko-KR" sz="1200" dirty="0" smtClean="0"/>
          </a:p>
          <a:p>
            <a:r>
              <a:rPr lang="en-US" altLang="ko-KR" sz="1200" dirty="0" smtClean="0"/>
              <a:t>(uppercase lowercase)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text-indent</a:t>
            </a:r>
            <a:r>
              <a:rPr lang="en-US" altLang="ko-KR" sz="1200" dirty="0" smtClean="0"/>
              <a:t> :</a:t>
            </a:r>
          </a:p>
          <a:p>
            <a:r>
              <a:rPr lang="ko-KR" altLang="en-US" sz="1200" dirty="0" smtClean="0"/>
              <a:t>텍스트의 들여쓰기를 설정합니다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(50px, 20em -5em)   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를 붙이면 왼쪽 정렬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를 붙이지 않으면 오른쪽 정렬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715589" y="1992510"/>
            <a:ext cx="348342" cy="1499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24296" y="3171117"/>
            <a:ext cx="348342" cy="1499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24296" y="4370277"/>
            <a:ext cx="348342" cy="1499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54630" y="1855561"/>
            <a:ext cx="727609" cy="136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54630" y="3021132"/>
            <a:ext cx="727609" cy="136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28210" y="1712093"/>
            <a:ext cx="727609" cy="136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55819" y="1705576"/>
            <a:ext cx="727609" cy="136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AFAD43-DFE1-4AD8-8BBC-2D52A5258BDB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#4.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4 </a:t>
            </a:r>
            <a:r>
              <a:rPr lang="ko-KR" altLang="en-US" dirty="0" smtClean="0">
                <a:highlight>
                  <a:srgbClr val="FFFF00"/>
                </a:highlight>
              </a:rPr>
              <a:t>결과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8" y="796780"/>
            <a:ext cx="6429212" cy="53079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02630" y="1619794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67350" y="2442808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12065" y="2991447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0482" y="3679425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2065" y="4409578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848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375</Words>
  <Application>Microsoft Office PowerPoint</Application>
  <PresentationFormat>와이드스크린</PresentationFormat>
  <Paragraphs>80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김우형</dc:creator>
  <cp:lastModifiedBy>Woo hyung Kim</cp:lastModifiedBy>
  <cp:revision>96</cp:revision>
  <dcterms:created xsi:type="dcterms:W3CDTF">2022-04-25T03:38:29Z</dcterms:created>
  <dcterms:modified xsi:type="dcterms:W3CDTF">2022-05-10T11:34:10Z</dcterms:modified>
</cp:coreProperties>
</file>