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5" r:id="rId3"/>
    <p:sldId id="278" r:id="rId4"/>
    <p:sldId id="27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372" autoAdjust="0"/>
  </p:normalViewPr>
  <p:slideViewPr>
    <p:cSldViewPr snapToGrid="0">
      <p:cViewPr varScale="1">
        <p:scale>
          <a:sx n="72" d="100"/>
          <a:sy n="72" d="100"/>
        </p:scale>
        <p:origin x="11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152DE-1CC5-4A7B-9512-CF5B87E905C5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B5681-4409-4E71-88FA-66C24E442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12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B5681-4409-4E71-88FA-66C24E4423A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55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를</a:t>
            </a:r>
            <a:r>
              <a:rPr lang="ko-KR" altLang="en-US" dirty="0"/>
              <a:t> 클릭하면 </a:t>
            </a:r>
            <a:r>
              <a:rPr lang="en-US" altLang="ko-KR" dirty="0"/>
              <a:t>open live with</a:t>
            </a:r>
            <a:r>
              <a:rPr lang="en-US" altLang="ko-KR" baseline="0" dirty="0"/>
              <a:t> server</a:t>
            </a:r>
            <a:r>
              <a:rPr lang="ko-KR" altLang="en-US" baseline="0" dirty="0"/>
              <a:t>를 끌 수 잇다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B5681-4409-4E71-88FA-66C24E4423A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5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49999-3EE8-4AA2-94CD-DBCA0FC1E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44A017-AD7F-47E0-927B-DBAA59BFA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C8182-3279-480F-BF74-5FB66932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B5A8E-1393-4EC3-A40E-94C5AD80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B4B39-F261-4190-9282-2D71FCEF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56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AD869-C245-4DA0-A490-86514C09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92D82C-1A08-43B6-818E-7D768EEA0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03972-B514-4D53-BF85-015686B8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3E747-57E7-47B9-A287-B07D77E1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9F239-B354-46EA-9716-6CDFF76F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5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751CA3-AAEA-474F-8580-CCEFB972A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AAADC0-6551-4764-8156-44D9E478B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62D49-764B-420E-B56B-0A63C404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0F0BC-36EE-4BA2-80CF-D5D83D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84D83-788D-417F-9E57-3C93F103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5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18ADF-5136-47FD-A2FF-8F311C7B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C9DBF-67C7-4D6C-89CE-318978A9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6E68F-66D3-4A15-A54C-39068314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A3717-F5C4-4196-A3B8-ED59B44F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90B54-B83D-4182-8968-D6338AEA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52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918BB-52BA-410B-A392-2836E05C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A4B80E-7DA1-48F5-A91E-9B0CA8FB4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29C3D-E417-4470-9B43-E9140D6D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BF490-383D-4EA9-AC89-A7552F0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E8F95-EEDF-48FF-940D-223EA41E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1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75DFC-5BCB-4069-883B-EDF7055A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B8AF8-F295-4FFE-A547-D7FC5E318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A088B5-188C-44A7-9E9A-CF3F62605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136B4A-6C9B-4529-A014-3420BB14B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5FBB74-A4F6-4477-BDED-DA3A37C5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BFCCA0-AA92-4156-BDEF-34F28277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3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99F03-6946-4C09-81A7-35A2CC70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F8582-2DBC-4EF6-936A-1645FFB35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B1F0B9-499C-446F-ABE9-BD9FA6556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6D6FD-3E74-4B9A-9D9C-588E3CA64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33B52-5095-4D86-A81D-71E3D9F30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BDAE20-A27D-45E2-8107-8366EDD4D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8BD469-5780-4D23-96F4-AFA77A7D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11288C-FA19-42B5-8C7A-83588613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5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63350-FCAC-4017-BEA8-95A593DA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6D6CFC-0243-486B-94B8-21C8FB3E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2260ED-EE15-4BA9-A506-39C66648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DBF0F6-D87F-4B39-8C31-D56502E6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79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FDBC3E-B91E-4D7F-8BBA-F006ECDD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9C250B-5369-4455-8EE6-02EDCB67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104A1-9EB0-4FF5-A850-ADB877AC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0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684D0-5183-4751-81D9-55EDAB63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C3FBB-91E5-40DC-832E-CFA30C0EF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E85381-EE5C-4508-8829-9385EE194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9B12F4-8287-44E1-AD0E-F5B1563C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9B6F8-29C2-46FD-B352-F32D0660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24673-2539-4A31-94AD-FEEB2BEA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988D8-BDEB-4443-9EB1-76D2CA7F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7CD280-ED2E-401C-827C-A812880AE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96CD80-6188-4D04-BE7E-FB2E4B36D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BEBDA-5377-478A-9A17-4D69DFB6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AA31AB-F1C0-41F3-A836-4BA59FBA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F945B-DE7C-4ECF-A9B8-24A41F85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284D50-9DAC-40E7-90FF-43DD4777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9CEFFB-3176-441C-BFDA-CF3825324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8962E-AA7C-459A-8F20-8F8E30A08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05744-B476-4636-A424-7C89B2A88C2F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AA360-A414-4FDC-B977-05744CF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5F1A4-9E2D-42F8-AE0F-A3C208171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55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7D4EF3-3284-4CFE-804C-9FFF07B3688C}"/>
              </a:ext>
            </a:extLst>
          </p:cNvPr>
          <p:cNvSpPr txBox="1"/>
          <p:nvPr/>
        </p:nvSpPr>
        <p:spPr>
          <a:xfrm>
            <a:off x="1574276" y="1140643"/>
            <a:ext cx="883291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000" dirty="0"/>
          </a:p>
          <a:p>
            <a:pPr algn="ctr"/>
            <a:endParaRPr lang="en-US" altLang="ko-KR" sz="4000" b="1" dirty="0"/>
          </a:p>
          <a:p>
            <a:pPr algn="ctr"/>
            <a:r>
              <a:rPr lang="ko-KR" altLang="en-US" sz="4000" b="1" dirty="0"/>
              <a:t>웹프로그래밍 </a:t>
            </a:r>
            <a:r>
              <a:rPr lang="en-US" altLang="ko-KR" sz="4000" b="1" dirty="0"/>
              <a:t>3</a:t>
            </a:r>
            <a:r>
              <a:rPr lang="ko-KR" altLang="en-US" sz="4000" b="1" dirty="0"/>
              <a:t>강 과제</a:t>
            </a:r>
            <a:endParaRPr lang="en-US" altLang="ko-KR" sz="4000" b="1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생존코딩 오준석</a:t>
            </a:r>
            <a:r>
              <a:rPr lang="en-US" altLang="ko-KR" dirty="0"/>
              <a:t>)</a:t>
            </a:r>
          </a:p>
          <a:p>
            <a:pPr algn="ctr"/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3BD19-414B-4423-9B18-752E29AFC745}"/>
              </a:ext>
            </a:extLst>
          </p:cNvPr>
          <p:cNvSpPr txBox="1"/>
          <p:nvPr/>
        </p:nvSpPr>
        <p:spPr>
          <a:xfrm>
            <a:off x="8889476" y="5717357"/>
            <a:ext cx="318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Kopo07  </a:t>
            </a:r>
            <a:r>
              <a:rPr lang="ko-KR" altLang="en-US" sz="2000" b="1" dirty="0"/>
              <a:t>김우형</a:t>
            </a:r>
          </a:p>
        </p:txBody>
      </p:sp>
    </p:spTree>
    <p:extLst>
      <p:ext uri="{BB962C8B-B14F-4D97-AF65-F5344CB8AC3E}">
        <p14:creationId xmlns:p14="http://schemas.microsoft.com/office/powerpoint/2010/main" val="301722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9F5EE2-1F4D-42DB-89AE-78A80757F5DA}"/>
              </a:ext>
            </a:extLst>
          </p:cNvPr>
          <p:cNvSpPr txBox="1"/>
          <p:nvPr/>
        </p:nvSpPr>
        <p:spPr>
          <a:xfrm>
            <a:off x="483577" y="276249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# 1. </a:t>
            </a:r>
            <a:r>
              <a:rPr lang="ko-KR" altLang="en-US" dirty="0">
                <a:highlight>
                  <a:srgbClr val="FFFF00"/>
                </a:highlight>
              </a:rPr>
              <a:t>실습</a:t>
            </a:r>
            <a:r>
              <a:rPr lang="en-US" altLang="ko-KR" dirty="0">
                <a:highlight>
                  <a:srgbClr val="FFFF00"/>
                </a:highlight>
              </a:rPr>
              <a:t>1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476F94-31E2-0EF0-3E56-7EB501938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4" y="645581"/>
            <a:ext cx="4961050" cy="55850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FEFC80-A0A9-E0E3-840E-0776DD93B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581" y="645581"/>
            <a:ext cx="4961049" cy="32246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442A6A-C3FD-73BA-222B-55DA719A5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716" y="3965647"/>
            <a:ext cx="2065199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0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9F5EE2-1F4D-42DB-89AE-78A80757F5DA}"/>
              </a:ext>
            </a:extLst>
          </p:cNvPr>
          <p:cNvSpPr txBox="1"/>
          <p:nvPr/>
        </p:nvSpPr>
        <p:spPr>
          <a:xfrm>
            <a:off x="483577" y="276249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# 2. </a:t>
            </a:r>
            <a:r>
              <a:rPr lang="ko-KR" altLang="en-US" dirty="0">
                <a:highlight>
                  <a:srgbClr val="FFFF00"/>
                </a:highlight>
              </a:rPr>
              <a:t>실습</a:t>
            </a:r>
            <a:r>
              <a:rPr lang="en-US" altLang="ko-KR" dirty="0">
                <a:highlight>
                  <a:srgbClr val="FFFF00"/>
                </a:highlight>
              </a:rPr>
              <a:t>2 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EC97FE-B076-108D-BC9B-E953E649D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54" y="645581"/>
            <a:ext cx="5500046" cy="57871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CF2727-0EB3-A046-03E5-C55B20C28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377" y="705255"/>
            <a:ext cx="5705304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5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9F5EE2-1F4D-42DB-89AE-78A80757F5DA}"/>
              </a:ext>
            </a:extLst>
          </p:cNvPr>
          <p:cNvSpPr txBox="1"/>
          <p:nvPr/>
        </p:nvSpPr>
        <p:spPr>
          <a:xfrm>
            <a:off x="483577" y="276249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# 2. </a:t>
            </a:r>
            <a:r>
              <a:rPr lang="ko-KR" altLang="en-US" dirty="0">
                <a:highlight>
                  <a:srgbClr val="FFFF00"/>
                </a:highlight>
              </a:rPr>
              <a:t>실습</a:t>
            </a:r>
            <a:r>
              <a:rPr lang="en-US" altLang="ko-KR" dirty="0">
                <a:highlight>
                  <a:srgbClr val="FFFF00"/>
                </a:highlight>
              </a:rPr>
              <a:t>2 </a:t>
            </a:r>
            <a:r>
              <a:rPr lang="ko-KR" altLang="en-US" dirty="0">
                <a:highlight>
                  <a:srgbClr val="FFFF00"/>
                </a:highlight>
              </a:rPr>
              <a:t>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769DAD-2A08-61F5-3BF9-2A49A7C9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52" y="1094822"/>
            <a:ext cx="10062871" cy="548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0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39</Words>
  <Application>Microsoft Office PowerPoint</Application>
  <PresentationFormat>와이드스크린</PresentationFormat>
  <Paragraphs>11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김우형</dc:creator>
  <cp:lastModifiedBy>김우형</cp:lastModifiedBy>
  <cp:revision>111</cp:revision>
  <dcterms:created xsi:type="dcterms:W3CDTF">2022-04-25T03:38:29Z</dcterms:created>
  <dcterms:modified xsi:type="dcterms:W3CDTF">2022-05-12T15:39:07Z</dcterms:modified>
</cp:coreProperties>
</file>