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78" r:id="rId4"/>
    <p:sldId id="276" r:id="rId5"/>
    <p:sldId id="277" r:id="rId6"/>
    <p:sldId id="257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372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152DE-1CC5-4A7B-9512-CF5B87E905C5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B5681-4409-4E71-88FA-66C24E442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2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5681-4409-4E71-88FA-66C24E4423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5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를</a:t>
            </a:r>
            <a:r>
              <a:rPr lang="ko-KR" altLang="en-US" dirty="0"/>
              <a:t> 클릭하면 </a:t>
            </a:r>
            <a:r>
              <a:rPr lang="en-US" altLang="ko-KR" dirty="0"/>
              <a:t>open live with</a:t>
            </a:r>
            <a:r>
              <a:rPr lang="en-US" altLang="ko-KR" baseline="0" dirty="0"/>
              <a:t> server</a:t>
            </a:r>
            <a:r>
              <a:rPr lang="ko-KR" altLang="en-US" baseline="0" dirty="0"/>
              <a:t>를 끌 수 잇다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B5681-4409-4E71-88FA-66C24E4423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5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5681-4409-4E71-88FA-66C24E4423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6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49999-3EE8-4AA2-94CD-DBCA0FC1E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44A017-AD7F-47E0-927B-DBAA59BFA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C8182-3279-480F-BF74-5FB66932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B5A8E-1393-4EC3-A40E-94C5AD80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B4B39-F261-4190-9282-2D71FCEF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AD869-C245-4DA0-A490-86514C09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92D82C-1A08-43B6-818E-7D768EEA0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03972-B514-4D53-BF85-015686B8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3E747-57E7-47B9-A287-B07D77E1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9F239-B354-46EA-9716-6CDFF76F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5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751CA3-AAEA-474F-8580-CCEFB972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AAADC0-6551-4764-8156-44D9E478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62D49-764B-420E-B56B-0A63C404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0F0BC-36EE-4BA2-80CF-D5D83D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84D83-788D-417F-9E57-3C93F103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18ADF-5136-47FD-A2FF-8F311C7B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C9DBF-67C7-4D6C-89CE-318978A9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6E68F-66D3-4A15-A54C-39068314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A3717-F5C4-4196-A3B8-ED59B44F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90B54-B83D-4182-8968-D6338AEA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2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918BB-52BA-410B-A392-2836E05C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A4B80E-7DA1-48F5-A91E-9B0CA8FB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29C3D-E417-4470-9B43-E9140D6D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BF490-383D-4EA9-AC89-A7552F0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E8F95-EEDF-48FF-940D-223EA41E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1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75DFC-5BCB-4069-883B-EDF7055A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B8AF8-F295-4FFE-A547-D7FC5E31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A088B5-188C-44A7-9E9A-CF3F6260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36B4A-6C9B-4529-A014-3420BB14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5FBB74-A4F6-4477-BDED-DA3A37C5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FCCA0-AA92-4156-BDEF-34F28277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3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99F03-6946-4C09-81A7-35A2CC70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F8582-2DBC-4EF6-936A-1645FFB3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1F0B9-499C-446F-ABE9-BD9FA655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6D6FD-3E74-4B9A-9D9C-588E3CA64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33B52-5095-4D86-A81D-71E3D9F3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BDAE20-A27D-45E2-8107-8366EDD4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8BD469-5780-4D23-96F4-AFA77A7D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11288C-FA19-42B5-8C7A-83588613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63350-FCAC-4017-BEA8-95A593DA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D6CFC-0243-486B-94B8-21C8FB3E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2260ED-EE15-4BA9-A506-39C66648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DBF0F6-D87F-4B39-8C31-D56502E6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9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FDBC3E-B91E-4D7F-8BBA-F006ECDD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9C250B-5369-4455-8EE6-02EDCB67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104A1-9EB0-4FF5-A850-ADB877AC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0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684D0-5183-4751-81D9-55EDAB63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C3FBB-91E5-40DC-832E-CFA30C0E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85381-EE5C-4508-8829-9385EE194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B12F4-8287-44E1-AD0E-F5B1563C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9B6F8-29C2-46FD-B352-F32D0660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24673-2539-4A31-94AD-FEEB2BEA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88D8-BDEB-4443-9EB1-76D2CA7F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7CD280-ED2E-401C-827C-A812880AE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6CD80-6188-4D04-BE7E-FB2E4B36D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BEBDA-5377-478A-9A17-4D69DFB6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744-B476-4636-A424-7C89B2A88C2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AA31AB-F1C0-41F3-A836-4BA59FBA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F945B-DE7C-4ECF-A9B8-24A41F85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284D50-9DAC-40E7-90FF-43DD4777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CEFFB-3176-441C-BFDA-CF382532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8962E-AA7C-459A-8F20-8F8E30A08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5744-B476-4636-A424-7C89B2A88C2F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AA360-A414-4FDC-B977-05744CF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5F1A4-9E2D-42F8-AE0F-A3C20817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516A-7C49-4368-B3E2-FDBAE0BE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5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7D4EF3-3284-4CFE-804C-9FFF07B3688C}"/>
              </a:ext>
            </a:extLst>
          </p:cNvPr>
          <p:cNvSpPr txBox="1"/>
          <p:nvPr/>
        </p:nvSpPr>
        <p:spPr>
          <a:xfrm>
            <a:off x="1574276" y="1140643"/>
            <a:ext cx="88329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b="1" dirty="0"/>
          </a:p>
          <a:p>
            <a:pPr algn="ctr"/>
            <a:r>
              <a:rPr lang="ko-KR" altLang="en-US" sz="4000" b="1" dirty="0" err="1"/>
              <a:t>웹프로그래밍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4</a:t>
            </a:r>
            <a:r>
              <a:rPr lang="ko-KR" altLang="en-US" sz="4000" b="1" dirty="0"/>
              <a:t>강 과제</a:t>
            </a:r>
            <a:endParaRPr lang="en-US" altLang="ko-KR" sz="4000" b="1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생존코딩 오준석</a:t>
            </a:r>
            <a:r>
              <a:rPr lang="en-US" altLang="ko-KR" dirty="0"/>
              <a:t>)</a:t>
            </a:r>
          </a:p>
          <a:p>
            <a:pPr algn="ctr"/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3BD19-414B-4423-9B18-752E29AFC745}"/>
              </a:ext>
            </a:extLst>
          </p:cNvPr>
          <p:cNvSpPr txBox="1"/>
          <p:nvPr/>
        </p:nvSpPr>
        <p:spPr>
          <a:xfrm>
            <a:off x="8889476" y="5717357"/>
            <a:ext cx="318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Kopo07  </a:t>
            </a:r>
            <a:r>
              <a:rPr lang="ko-KR" altLang="en-US" sz="2000" b="1" dirty="0"/>
              <a:t>김우형</a:t>
            </a:r>
          </a:p>
        </p:txBody>
      </p:sp>
    </p:spTree>
    <p:extLst>
      <p:ext uri="{BB962C8B-B14F-4D97-AF65-F5344CB8AC3E}">
        <p14:creationId xmlns:p14="http://schemas.microsoft.com/office/powerpoint/2010/main" val="30172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 1. </a:t>
            </a:r>
            <a:r>
              <a:rPr lang="ko-KR" altLang="en-US" dirty="0">
                <a:highlight>
                  <a:srgbClr val="FFFF00"/>
                </a:highlight>
              </a:rPr>
              <a:t>실습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03" y="791747"/>
            <a:ext cx="6066145" cy="57900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433" y="791747"/>
            <a:ext cx="4334480" cy="14335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433" y="2498962"/>
            <a:ext cx="430590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 2. </a:t>
            </a:r>
            <a:r>
              <a:rPr lang="ko-KR" altLang="en-US" dirty="0">
                <a:highlight>
                  <a:srgbClr val="FFFF00"/>
                </a:highlight>
              </a:rPr>
              <a:t>실습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16" y="645580"/>
            <a:ext cx="6621058" cy="60635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380" y="742440"/>
            <a:ext cx="3511358" cy="12675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380" y="1975924"/>
            <a:ext cx="3428034" cy="1200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230" y="3621139"/>
            <a:ext cx="3566508" cy="13303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230" y="4951482"/>
            <a:ext cx="346849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5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 3. </a:t>
            </a:r>
            <a:r>
              <a:rPr lang="ko-KR" altLang="en-US" dirty="0">
                <a:highlight>
                  <a:srgbClr val="FFFF00"/>
                </a:highlight>
              </a:rPr>
              <a:t>오후 실습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205E8-3A69-A36C-3F45-1FC4E9AA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84" y="645581"/>
            <a:ext cx="5372249" cy="57445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0CF845-DCB3-6823-D86A-B1D61BFE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640" y="645581"/>
            <a:ext cx="5655783" cy="14702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E2A785-8463-26E2-9585-EE4A9FB86DF2}"/>
              </a:ext>
            </a:extLst>
          </p:cNvPr>
          <p:cNvSpPr/>
          <p:nvPr/>
        </p:nvSpPr>
        <p:spPr>
          <a:xfrm>
            <a:off x="10398642" y="978195"/>
            <a:ext cx="350874" cy="212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1AC84F-CA54-5614-9637-9104CE763FB3}"/>
              </a:ext>
            </a:extLst>
          </p:cNvPr>
          <p:cNvCxnSpPr>
            <a:cxnSpLocks/>
          </p:cNvCxnSpPr>
          <p:nvPr/>
        </p:nvCxnSpPr>
        <p:spPr>
          <a:xfrm flipH="1">
            <a:off x="9239693" y="1190847"/>
            <a:ext cx="1158949" cy="16799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AA2459-90BB-FB16-BC93-F088F4142CE5}"/>
              </a:ext>
            </a:extLst>
          </p:cNvPr>
          <p:cNvSpPr txBox="1"/>
          <p:nvPr/>
        </p:nvSpPr>
        <p:spPr>
          <a:xfrm>
            <a:off x="6096001" y="3285460"/>
            <a:ext cx="588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en-US" altLang="ko-KR" dirty="0"/>
              <a:t>; : no-break space</a:t>
            </a:r>
            <a:r>
              <a:rPr lang="ko-KR" altLang="en-US" dirty="0"/>
              <a:t>의 약자이며 띄어쓰기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즉 공백을 나타내는 특수문자이다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현 위치에서 자동 줄 바꿈을 막는데</a:t>
            </a:r>
            <a:r>
              <a:rPr lang="en-US" altLang="ko-KR" dirty="0"/>
              <a:t>	</a:t>
            </a:r>
            <a:r>
              <a:rPr lang="ko-KR" altLang="en-US" dirty="0"/>
              <a:t>쓰인다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40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 1. </a:t>
            </a:r>
            <a:r>
              <a:rPr lang="ko-KR" altLang="en-US" dirty="0">
                <a:highlight>
                  <a:srgbClr val="FFFF00"/>
                </a:highlight>
              </a:rPr>
              <a:t>오후 실습</a:t>
            </a:r>
            <a:r>
              <a:rPr lang="en-US" altLang="ko-KR" dirty="0">
                <a:highlight>
                  <a:srgbClr val="FFFF00"/>
                </a:highlight>
              </a:rPr>
              <a:t>2 </a:t>
            </a:r>
            <a:r>
              <a:rPr lang="ko-KR" altLang="en-US" dirty="0">
                <a:highlight>
                  <a:srgbClr val="FFFF00"/>
                </a:highlight>
              </a:rPr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A3776D-C0F6-E820-13F1-B97F6A22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84" y="1193820"/>
            <a:ext cx="1828958" cy="9373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7555DE-6EBB-33A4-C213-9AE3F132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17" y="2745543"/>
            <a:ext cx="2908209" cy="11812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1CB60A-BE7E-0EA4-95ED-9204D0934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418" y="4569654"/>
            <a:ext cx="1729890" cy="9297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4BDF23-8AAD-15F2-41B4-67D03FC87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177" y="2745543"/>
            <a:ext cx="3014024" cy="11084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E058D2-7D57-CD3A-A6F6-37B6DB494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917" y="4447723"/>
            <a:ext cx="1783235" cy="11735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00E0C3-0F8E-6637-940B-2AD1541EF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2452" y="2745543"/>
            <a:ext cx="3290469" cy="11084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496FBF3-B1F3-4520-2A6D-ECFBBD9AE7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9379" y="4482016"/>
            <a:ext cx="1996613" cy="11049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3D7D2D-02F2-9DDD-B7F5-1A7C96A2B8D2}"/>
              </a:ext>
            </a:extLst>
          </p:cNvPr>
          <p:cNvSpPr txBox="1"/>
          <p:nvPr/>
        </p:nvSpPr>
        <p:spPr>
          <a:xfrm>
            <a:off x="3997842" y="1193820"/>
            <a:ext cx="490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빨강 파랑 초록 </a:t>
            </a:r>
            <a:endParaRPr lang="en-US" altLang="ko-KR" dirty="0"/>
          </a:p>
          <a:p>
            <a:r>
              <a:rPr lang="ko-KR" altLang="en-US" dirty="0"/>
              <a:t>클릭하면 텍스트의 색깔이 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56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9F5EE2-1F4D-42DB-89AE-78A80757F5DA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#2. </a:t>
            </a:r>
            <a:r>
              <a:rPr lang="ko-KR" altLang="en-US" dirty="0">
                <a:highlight>
                  <a:srgbClr val="FFFF00"/>
                </a:highlight>
              </a:rPr>
              <a:t>오후 실습</a:t>
            </a:r>
            <a:r>
              <a:rPr lang="en-US" altLang="ko-KR" dirty="0">
                <a:highlight>
                  <a:srgbClr val="FFFF00"/>
                </a:highlight>
              </a:rPr>
              <a:t>3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8EC0D7-0387-EE4A-C575-FBCA19A8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7" y="645581"/>
            <a:ext cx="5532473" cy="59361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5EBB56-C394-36CE-08A8-5C563D684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206" y="2891969"/>
            <a:ext cx="4635794" cy="36897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074241-EEA7-B941-5E44-7D2E44D16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403" y="460915"/>
            <a:ext cx="5473020" cy="24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6724F8-3E15-9F27-AF76-61A9B1793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1" y="696334"/>
            <a:ext cx="4962774" cy="5810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48C2C-D02E-19CF-E02B-C2D045756035}"/>
              </a:ext>
            </a:extLst>
          </p:cNvPr>
          <p:cNvSpPr txBox="1"/>
          <p:nvPr/>
        </p:nvSpPr>
        <p:spPr>
          <a:xfrm>
            <a:off x="483577" y="2762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#2. </a:t>
            </a:r>
            <a:r>
              <a:rPr lang="ko-KR" altLang="en-US" dirty="0">
                <a:highlight>
                  <a:srgbClr val="FFFF00"/>
                </a:highlight>
              </a:rPr>
              <a:t>오후 실습</a:t>
            </a:r>
            <a:r>
              <a:rPr lang="en-US" altLang="ko-KR" dirty="0">
                <a:highlight>
                  <a:srgbClr val="FFFF00"/>
                </a:highlight>
              </a:rPr>
              <a:t>3 </a:t>
            </a:r>
            <a:r>
              <a:rPr lang="ko-KR" altLang="en-US" dirty="0">
                <a:highlight>
                  <a:srgbClr val="FFFF00"/>
                </a:highlight>
              </a:rPr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5D2B33-AF63-0F3B-253C-9C720F06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50" y="834869"/>
            <a:ext cx="6378493" cy="1211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574141-4FCC-B8DB-0BCD-A3D7BCBD4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914" y="2325250"/>
            <a:ext cx="6088908" cy="10668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1E5937-D113-B95C-31F3-7A2CB5D72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914" y="3601730"/>
            <a:ext cx="5997460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94</Words>
  <Application>Microsoft Office PowerPoint</Application>
  <PresentationFormat>와이드스크린</PresentationFormat>
  <Paragraphs>20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김우형</dc:creator>
  <cp:lastModifiedBy>김우형</cp:lastModifiedBy>
  <cp:revision>107</cp:revision>
  <dcterms:created xsi:type="dcterms:W3CDTF">2022-04-25T03:38:29Z</dcterms:created>
  <dcterms:modified xsi:type="dcterms:W3CDTF">2022-05-12T15:11:24Z</dcterms:modified>
</cp:coreProperties>
</file>