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966DB0-B06B-41DB-BA19-86EBCB961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9B6E61-7F60-4F87-8134-F8F11BE53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5B715-916E-4D3A-8539-7557872EB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4793-986E-4D22-B9AD-0CF3790F042B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0380CD-1A64-4CA2-A5DE-C5EF75251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752367-65BC-4C59-95A9-3B2A68137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B2F9-0E33-4183-85C1-7D027F06C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025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53EE3-1892-4954-8C68-328F36436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7DA712-90D0-46C1-89D4-69BAA636F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399414-E7D6-40F6-88C3-BFA1E64E8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4793-986E-4D22-B9AD-0CF3790F042B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9074E2-C545-4287-8D20-18D7E1ABC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54F42D-E236-4AD9-9DE7-5798D115F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B2F9-0E33-4183-85C1-7D027F06C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044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DC8ADD-C75F-4B22-982E-C9FCE54EF8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2583E9-FB5C-4ECB-AF3F-0DAE6D2AA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78428A-0999-453F-98BD-0DB295690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4793-986E-4D22-B9AD-0CF3790F042B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39362D-EB3E-4E95-B481-FE66F70F8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F4B840-BE78-409C-8B02-D9BD280BF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B2F9-0E33-4183-85C1-7D027F06C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143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B5CBB-4140-4241-B718-51187F39A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6E3C6C-903D-4A1F-8064-38A80010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B22C09-D593-475C-B00E-25D846EAA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4793-986E-4D22-B9AD-0CF3790F042B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73F81F-0567-41D7-BDF6-884C46A60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1E50FE-E6B9-4A86-81DD-4EF8D266B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B2F9-0E33-4183-85C1-7D027F06C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78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FDB10-0EF0-4534-BD1D-D9FF47983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2335E1-9313-4B9C-98E7-CB4681136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A247F5-A57E-4269-A6C0-CA66D4955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4793-986E-4D22-B9AD-0CF3790F042B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2AB7CE-C1AC-4364-9084-C125F90A9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BCB744-D384-453B-83F0-8482E9467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B2F9-0E33-4183-85C1-7D027F06C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509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3F93D-5459-485D-8445-A95AE3CA3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607185-8F6C-4D4B-B8F0-379D4E7724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E0E13D-04BE-4D49-BC9C-9FB03CBB7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F78E08-AE28-4752-B917-C4A6D001B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4793-986E-4D22-B9AD-0CF3790F042B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D0CC78-3B64-4554-88AB-599A352B1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7BE3D9-AAA6-487C-9447-64A286247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B2F9-0E33-4183-85C1-7D027F06C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255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010C30-1634-4A9E-826C-4B6771F33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B7FE70-89F2-4394-9FBB-B9CCC9596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4016BB-93A3-4D08-8BF7-67574BC56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8E2EA7-5734-4E84-AAAD-A73AB643DC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9295A8-6E1C-44E3-B28D-CC13B430CD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8D7178E-EDA2-4272-94F9-C5DA769BB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4793-986E-4D22-B9AD-0CF3790F042B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BB7E66-08EC-4630-8054-CE6D366D0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245C9FC-F024-4F66-A979-B3804A371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B2F9-0E33-4183-85C1-7D027F06C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22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96013-F207-4D35-8F01-8E302EA93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A2DA10-8BAF-4ED3-868B-86E6CB78A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4793-986E-4D22-B9AD-0CF3790F042B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88BCEC-A33A-4D06-A091-EE32C11C8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DCA297-0ED0-436F-82A9-514A4CE6C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B2F9-0E33-4183-85C1-7D027F06C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904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F43C8F-65EC-4552-A4A7-EED7F9D8A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4793-986E-4D22-B9AD-0CF3790F042B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8A6B00-3F5B-408B-887C-38739F074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8DD17B-5385-414C-AEFE-0B74A33F5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B2F9-0E33-4183-85C1-7D027F06C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902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F0E12-D6A6-4358-A482-73EE789D8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DB7C2D-82EE-4378-AA38-1EDF403FE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02ED6D-2442-457F-A91A-C54F7662C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629905-48B5-46F4-BBCD-86C8882EB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4793-986E-4D22-B9AD-0CF3790F042B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ACF048-599B-4D79-A559-E3CFC65A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0CF114-C0D1-431D-B809-AA110A919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B2F9-0E33-4183-85C1-7D027F06C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714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32AC3-4D2C-4F48-9D5C-F99F8F0B5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B5DFE9-EC72-4F29-96F9-70CE23B57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8589CD-4E61-4F7B-B898-30627ADC0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87483F-8189-4951-93E4-BCEF979CC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4793-986E-4D22-B9AD-0CF3790F042B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B9B6F3-92BF-4EA9-BA11-3CA50F026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208118-6D61-44A3-B930-D0FA9E9C4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B2F9-0E33-4183-85C1-7D027F06C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214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17AE883-B7BF-4352-BE73-20FC4E34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27843B-BDBF-428B-AD33-CF8DF189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F3162F-5902-4118-A3A4-167EB93EA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C4793-986E-4D22-B9AD-0CF3790F042B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AA2074-7472-40CE-BFE5-FA37931D1D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6B8CF8-422D-432A-8718-DD4939880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9B2F9-0E33-4183-85C1-7D027F06C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919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CF0A8-A67D-45E3-A708-C2C63CF6B1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캐릭터 및 카드 컨셉</a:t>
            </a:r>
            <a:r>
              <a:rPr lang="en-US" altLang="ko-KR" sz="4800" dirty="0"/>
              <a:t>, </a:t>
            </a:r>
            <a:r>
              <a:rPr lang="ko-KR" altLang="en-US" sz="4800" dirty="0"/>
              <a:t>디자인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616EC8-6979-48E9-A34A-79D842181A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2016180002	</a:t>
            </a:r>
            <a:r>
              <a:rPr lang="ko-KR" altLang="en-US" dirty="0"/>
              <a:t>고우혁</a:t>
            </a:r>
          </a:p>
        </p:txBody>
      </p:sp>
    </p:spTree>
    <p:extLst>
      <p:ext uri="{BB962C8B-B14F-4D97-AF65-F5344CB8AC3E}">
        <p14:creationId xmlns:p14="http://schemas.microsoft.com/office/powerpoint/2010/main" val="1901230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7D8C1-2F94-453C-8343-BC8353AC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 스토리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FF9063-8EC4-418B-BDD4-8E1C7F39E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시간 개념 없이 과거와 미래를 오가는 던전이 있다</a:t>
            </a:r>
            <a:r>
              <a:rPr lang="en-US" altLang="ko-KR" dirty="0"/>
              <a:t>. </a:t>
            </a:r>
            <a:r>
              <a:rPr lang="ko-KR" altLang="en-US" dirty="0"/>
              <a:t>던전에서는 이상한 </a:t>
            </a:r>
            <a:r>
              <a:rPr lang="ko-KR" altLang="en-US" dirty="0" err="1"/>
              <a:t>몬스터들이</a:t>
            </a:r>
            <a:r>
              <a:rPr lang="ko-KR" altLang="en-US" dirty="0"/>
              <a:t> 나와 사람들에게 피해를 입히고</a:t>
            </a:r>
            <a:r>
              <a:rPr lang="en-US" altLang="ko-KR" dirty="0"/>
              <a:t>, </a:t>
            </a:r>
            <a:r>
              <a:rPr lang="ko-KR" altLang="en-US" dirty="0"/>
              <a:t>그 던전을 클리어하기 위해 각 시대의 용사들이 투입된다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5152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06F18F-783D-49DF-8C2E-8C4DA64F1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캐릭터 디자인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6C67DE-848B-4773-BAE2-D96C5F1F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돌도끼와 활을 든 수염이 잔뜩 난 원시인</a:t>
            </a:r>
            <a:r>
              <a:rPr lang="en-US" altLang="ko-KR" dirty="0"/>
              <a:t>(</a:t>
            </a:r>
            <a:r>
              <a:rPr lang="ko-KR" altLang="en-US" dirty="0"/>
              <a:t>선사시대</a:t>
            </a:r>
            <a:r>
              <a:rPr lang="en-US" altLang="ko-KR" dirty="0"/>
              <a:t>)</a:t>
            </a:r>
          </a:p>
          <a:p>
            <a:pPr marL="514350" indent="-514350">
              <a:buAutoNum type="arabicPeriod"/>
            </a:pPr>
            <a:r>
              <a:rPr lang="ko-KR" altLang="en-US" dirty="0"/>
              <a:t>도끼를 든 바이킹 전사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갑옷을 입고 검을 든 용사</a:t>
            </a:r>
            <a:r>
              <a:rPr lang="en-US" altLang="ko-KR" dirty="0"/>
              <a:t>(</a:t>
            </a:r>
            <a:r>
              <a:rPr lang="ko-KR" altLang="en-US" dirty="0"/>
              <a:t>중세시대</a:t>
            </a:r>
            <a:r>
              <a:rPr lang="en-US" altLang="ko-KR" dirty="0"/>
              <a:t>)</a:t>
            </a:r>
          </a:p>
          <a:p>
            <a:pPr marL="514350" indent="-514350">
              <a:buAutoNum type="arabicPeriod"/>
            </a:pPr>
            <a:r>
              <a:rPr lang="ko-KR" altLang="en-US" dirty="0"/>
              <a:t>총을 들고 군복을 입은 군인</a:t>
            </a:r>
            <a:r>
              <a:rPr lang="en-US" altLang="ko-KR" dirty="0"/>
              <a:t>(</a:t>
            </a:r>
            <a:r>
              <a:rPr lang="ko-KR" altLang="en-US" dirty="0"/>
              <a:t>현대</a:t>
            </a:r>
            <a:r>
              <a:rPr lang="en-US" altLang="ko-KR" dirty="0"/>
              <a:t>)</a:t>
            </a:r>
          </a:p>
          <a:p>
            <a:pPr marL="514350" indent="-514350">
              <a:buAutoNum type="arabicPeriod"/>
            </a:pPr>
            <a:r>
              <a:rPr lang="ko-KR" altLang="en-US" dirty="0"/>
              <a:t>터미네이터</a:t>
            </a:r>
            <a:r>
              <a:rPr lang="en-US" altLang="ko-KR" dirty="0"/>
              <a:t>(</a:t>
            </a:r>
            <a:r>
              <a:rPr lang="ko-KR" altLang="en-US" dirty="0"/>
              <a:t>미래</a:t>
            </a:r>
            <a:r>
              <a:rPr lang="en-US" altLang="ko-KR" dirty="0"/>
              <a:t>)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각자 다른 디자인과 컨셉으로 카드들의 특성이 다를 예정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71146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38F809-CD07-4390-B859-DF0D398C7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원시인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805C550-1EB9-483F-A0AD-0641A172BE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2243435"/>
              </p:ext>
            </p:extLst>
          </p:nvPr>
        </p:nvGraphicFramePr>
        <p:xfrm>
          <a:off x="838200" y="1825625"/>
          <a:ext cx="10515597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737">
                  <a:extLst>
                    <a:ext uri="{9D8B030D-6E8A-4147-A177-3AD203B41FA5}">
                      <a16:colId xmlns:a16="http://schemas.microsoft.com/office/drawing/2014/main" val="326280827"/>
                    </a:ext>
                  </a:extLst>
                </a:gridCol>
                <a:gridCol w="5586661">
                  <a:extLst>
                    <a:ext uri="{9D8B030D-6E8A-4147-A177-3AD203B41FA5}">
                      <a16:colId xmlns:a16="http://schemas.microsoft.com/office/drawing/2014/main" val="208916043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02582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돌팔매질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773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우가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461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열매 수확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06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방망이질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850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돌 갈기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49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돌도끼질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916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토템 신앙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773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활 쏘기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301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함정파기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979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화염 화살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839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6829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49E62-B6A9-43D4-B209-9B88DA3CE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바이킹 전사</a:t>
            </a: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546F334-E11E-490A-AB47-A89C9A9F9D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6647621"/>
              </p:ext>
            </p:extLst>
          </p:nvPr>
        </p:nvGraphicFramePr>
        <p:xfrm>
          <a:off x="838200" y="1825625"/>
          <a:ext cx="10515597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737">
                  <a:extLst>
                    <a:ext uri="{9D8B030D-6E8A-4147-A177-3AD203B41FA5}">
                      <a16:colId xmlns:a16="http://schemas.microsoft.com/office/drawing/2014/main" val="326280827"/>
                    </a:ext>
                  </a:extLst>
                </a:gridCol>
                <a:gridCol w="5586661">
                  <a:extLst>
                    <a:ext uri="{9D8B030D-6E8A-4147-A177-3AD203B41FA5}">
                      <a16:colId xmlns:a16="http://schemas.microsoft.com/office/drawing/2014/main" val="208916043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02582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도끼질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773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항해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461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벌꿀주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06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약탈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850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바이킹 투구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49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로키의 장난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916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오딘의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지혜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773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펜리르의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이빨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301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발할라로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979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토르의 망치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839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4426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E38A5-4295-4576-B8D7-1FDDF5BEE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중세 용사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DAFFAC2D-46BE-43B6-9652-90D054B66C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868149"/>
              </p:ext>
            </p:extLst>
          </p:nvPr>
        </p:nvGraphicFramePr>
        <p:xfrm>
          <a:off x="838200" y="1825625"/>
          <a:ext cx="10515597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737">
                  <a:extLst>
                    <a:ext uri="{9D8B030D-6E8A-4147-A177-3AD203B41FA5}">
                      <a16:colId xmlns:a16="http://schemas.microsoft.com/office/drawing/2014/main" val="326280827"/>
                    </a:ext>
                  </a:extLst>
                </a:gridCol>
                <a:gridCol w="5586661">
                  <a:extLst>
                    <a:ext uri="{9D8B030D-6E8A-4147-A177-3AD203B41FA5}">
                      <a16:colId xmlns:a16="http://schemas.microsoft.com/office/drawing/2014/main" val="208916043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02582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방패막기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773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왕가의 검술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461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모르가나의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예언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06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검날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갈기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850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왕국 건설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49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치유의 샘물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916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원탁의 기사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773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멀린의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도움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301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엑스칼리버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979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황제의 위엄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839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7040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324B35-2DE2-4467-AB82-E4731AFF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군인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E18DC9AC-A2FD-4607-B019-8BA212880A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0042075"/>
              </p:ext>
            </p:extLst>
          </p:nvPr>
        </p:nvGraphicFramePr>
        <p:xfrm>
          <a:off x="838200" y="1825625"/>
          <a:ext cx="10515597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737">
                  <a:extLst>
                    <a:ext uri="{9D8B030D-6E8A-4147-A177-3AD203B41FA5}">
                      <a16:colId xmlns:a16="http://schemas.microsoft.com/office/drawing/2014/main" val="326280827"/>
                    </a:ext>
                  </a:extLst>
                </a:gridCol>
                <a:gridCol w="5586661">
                  <a:extLst>
                    <a:ext uri="{9D8B030D-6E8A-4147-A177-3AD203B41FA5}">
                      <a16:colId xmlns:a16="http://schemas.microsoft.com/office/drawing/2014/main" val="208916043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02582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이등병의 패기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773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군인의 본분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461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총검술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06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태권도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850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진급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49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포상외박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916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사격술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773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수류탄 투척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301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포상휴가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979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전역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!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839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6774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19BA7-5458-4D9A-996A-535E33F83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터미네이터</a:t>
            </a:r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C4E17580-CCC5-4611-84A9-57D8743E5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508154"/>
              </p:ext>
            </p:extLst>
          </p:nvPr>
        </p:nvGraphicFramePr>
        <p:xfrm>
          <a:off x="838200" y="1825625"/>
          <a:ext cx="10515597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737">
                  <a:extLst>
                    <a:ext uri="{9D8B030D-6E8A-4147-A177-3AD203B41FA5}">
                      <a16:colId xmlns:a16="http://schemas.microsoft.com/office/drawing/2014/main" val="326280827"/>
                    </a:ext>
                  </a:extLst>
                </a:gridCol>
                <a:gridCol w="5586661">
                  <a:extLst>
                    <a:ext uri="{9D8B030D-6E8A-4147-A177-3AD203B41FA5}">
                      <a16:colId xmlns:a16="http://schemas.microsoft.com/office/drawing/2014/main" val="208916043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02582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에너지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실드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773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에너지 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461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시스테마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06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광선검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850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레일건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49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시간여행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916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형상기억합금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773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펄스 폭탄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301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I’ll Be Back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죽을 시 모든 체력을 회복 후 부활한다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979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미래에서 온 로봇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보스의 공격을 예측하여 모든 공격을 회피한다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839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5462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194</Words>
  <Application>Microsoft Office PowerPoint</Application>
  <PresentationFormat>와이드스크린</PresentationFormat>
  <Paragraphs>69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캐릭터 및 카드 컨셉, 디자인</vt:lpstr>
      <vt:lpstr>배경 스토리</vt:lpstr>
      <vt:lpstr>캐릭터 디자인 </vt:lpstr>
      <vt:lpstr>1. 원시인 </vt:lpstr>
      <vt:lpstr>2. 바이킹 전사</vt:lpstr>
      <vt:lpstr>3. 중세 용사 </vt:lpstr>
      <vt:lpstr>4. 군인 </vt:lpstr>
      <vt:lpstr>5. 터미네이터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캐릭터 및 카드 컨셉, 디자인</dc:title>
  <dc:creator>Koh WooHyuk</dc:creator>
  <cp:lastModifiedBy>Koh WooHyuk</cp:lastModifiedBy>
  <cp:revision>14</cp:revision>
  <dcterms:created xsi:type="dcterms:W3CDTF">2019-10-13T03:16:35Z</dcterms:created>
  <dcterms:modified xsi:type="dcterms:W3CDTF">2019-10-17T14:54:11Z</dcterms:modified>
</cp:coreProperties>
</file>