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66DB0-B06B-41DB-BA19-86EBCB96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B6E61-7F60-4F87-8134-F8F11BE5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5B715-916E-4D3A-8539-7557872E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380CD-1A64-4CA2-A5DE-C5EF7525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52367-65BC-4C59-95A9-3B2A6813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53EE3-1892-4954-8C68-328F364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DA712-90D0-46C1-89D4-69BAA636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99414-E7D6-40F6-88C3-BFA1E64E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74E2-C545-4287-8D20-18D7E1AB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4F42D-E236-4AD9-9DE7-5798D115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C8ADD-C75F-4B22-982E-C9FCE54EF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583E9-FB5C-4ECB-AF3F-0DAE6D2AA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8428A-0999-453F-98BD-0DB29569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9362D-EB3E-4E95-B481-FE66F70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4B840-BE78-409C-8B02-D9BD280B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5CBB-4140-4241-B718-51187F3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E3C6C-903D-4A1F-8064-38A80010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22C09-D593-475C-B00E-25D846EA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3F81F-0567-41D7-BDF6-884C46A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E50FE-E6B9-4A86-81DD-4EF8D26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FDB10-0EF0-4534-BD1D-D9FF4798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335E1-9313-4B9C-98E7-CB468113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247F5-A57E-4269-A6C0-CA66D495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B7CE-C1AC-4364-9084-C125F90A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CB744-D384-453B-83F0-8482E946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F93D-5459-485D-8445-A95AE3C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07185-8F6C-4D4B-B8F0-379D4E772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0E13D-04BE-4D49-BC9C-9FB03CB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78E08-AE28-4752-B917-C4A6D001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0CC78-3B64-4554-88AB-599A352B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BE3D9-AAA6-487C-9447-64A28624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10C30-1634-4A9E-826C-4B6771F3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7FE70-89F2-4394-9FBB-B9CCC959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016BB-93A3-4D08-8BF7-67574BC5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8E2EA7-5734-4E84-AAAD-A73AB643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295A8-6E1C-44E3-B28D-CC13B430C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7178E-EDA2-4272-94F9-C5DA769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B7E66-08EC-4630-8054-CE6D366D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45C9FC-F024-4F66-A979-B3804A3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96013-F207-4D35-8F01-8E302EA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2DA10-8BAF-4ED3-868B-86E6CB78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88BCEC-A33A-4D06-A091-EE32C11C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CA297-0ED0-436F-82A9-514A4CE6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0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43C8F-65EC-4552-A4A7-EED7F9D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8A6B00-3F5B-408B-887C-38739F0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DD17B-5385-414C-AEFE-0B74A33F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0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F0E12-D6A6-4358-A482-73EE789D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B7C2D-82EE-4378-AA38-1EDF403F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2ED6D-2442-457F-A91A-C54F7662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29905-48B5-46F4-BBCD-86C8882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CF048-599B-4D79-A559-E3CFC65A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CF114-C0D1-431D-B809-AA110A91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2AC3-4D2C-4F48-9D5C-F99F8F0B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5DFE9-EC72-4F29-96F9-70CE23B57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89CD-4E61-4F7B-B898-30627ADC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7483F-8189-4951-93E4-BCEF979C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B6F3-92BF-4EA9-BA11-3CA50F02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08118-6D61-44A3-B930-D0FA9E9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7AE883-B7BF-4352-BE73-20FC4E3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7843B-BDBF-428B-AD33-CF8DF189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3162F-5902-4118-A3A4-167EB93E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4793-986E-4D22-B9AD-0CF3790F042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A2074-7472-40CE-BFE5-FA37931D1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B8CF8-422D-432A-8718-DD493988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1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CF0A8-A67D-45E3-A708-C2C63CF6B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 및 카드 컨셉</a:t>
            </a:r>
            <a:r>
              <a:rPr lang="en-US" altLang="ko-KR" sz="4800" dirty="0"/>
              <a:t>, </a:t>
            </a:r>
            <a:r>
              <a:rPr lang="ko-KR" altLang="en-US" sz="4800" dirty="0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16EC8-6979-48E9-A34A-79D842181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2016180002	</a:t>
            </a:r>
            <a:r>
              <a:rPr lang="ko-KR" altLang="en-US" dirty="0"/>
              <a:t>고우혁</a:t>
            </a:r>
          </a:p>
        </p:txBody>
      </p:sp>
    </p:spTree>
    <p:extLst>
      <p:ext uri="{BB962C8B-B14F-4D97-AF65-F5344CB8AC3E}">
        <p14:creationId xmlns:p14="http://schemas.microsoft.com/office/powerpoint/2010/main" val="19012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7D8C1-2F94-453C-8343-BC8353AC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F9063-8EC4-418B-BDD4-8E1C7F39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개념 없이 과거와 미래를 오가는 던전이 있다</a:t>
            </a:r>
            <a:r>
              <a:rPr lang="en-US" altLang="ko-KR" dirty="0"/>
              <a:t>. </a:t>
            </a:r>
            <a:r>
              <a:rPr lang="ko-KR" altLang="en-US" dirty="0"/>
              <a:t>던전에서는 이상한 </a:t>
            </a:r>
            <a:r>
              <a:rPr lang="ko-KR" altLang="en-US" dirty="0" err="1"/>
              <a:t>몬스터들이</a:t>
            </a:r>
            <a:r>
              <a:rPr lang="ko-KR" altLang="en-US" dirty="0"/>
              <a:t> 나와 사람들에게 피해를 입히고</a:t>
            </a:r>
            <a:r>
              <a:rPr lang="en-US" altLang="ko-KR" dirty="0"/>
              <a:t>, </a:t>
            </a:r>
            <a:r>
              <a:rPr lang="ko-KR" altLang="en-US" dirty="0"/>
              <a:t>그 던전을 클리어하기 위해 각 시대의 용사들이 투입된다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1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F18F-783D-49DF-8C2E-8C4DA64F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디자인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C67DE-848B-4773-BAE2-D96C5F1F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돌도끼와 활을 든 수염이 잔뜩 난 원시인</a:t>
            </a:r>
            <a:r>
              <a:rPr lang="en-US" altLang="ko-KR" dirty="0"/>
              <a:t>(</a:t>
            </a:r>
            <a:r>
              <a:rPr lang="ko-KR" altLang="en-US" dirty="0"/>
              <a:t>선사시대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도끼를 든 바이킹 전사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갑옷을 입고 검을 든 용사</a:t>
            </a:r>
            <a:r>
              <a:rPr lang="en-US" altLang="ko-KR" dirty="0"/>
              <a:t>(</a:t>
            </a:r>
            <a:r>
              <a:rPr lang="ko-KR" altLang="en-US" dirty="0"/>
              <a:t>중세시대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총을 들고 군복을 입은 군인</a:t>
            </a:r>
            <a:r>
              <a:rPr lang="en-US" altLang="ko-KR" dirty="0"/>
              <a:t>(</a:t>
            </a:r>
            <a:r>
              <a:rPr lang="ko-KR" altLang="en-US" dirty="0"/>
              <a:t>현대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터미네이터</a:t>
            </a:r>
            <a:r>
              <a:rPr lang="en-US" altLang="ko-KR" dirty="0"/>
              <a:t>(</a:t>
            </a:r>
            <a:r>
              <a:rPr lang="ko-KR" altLang="en-US" dirty="0"/>
              <a:t>미래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각자 다른 디자인과 컨셉으로 카드들의 특성이 다를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14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8F809-CD07-4390-B859-DF0D398C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원시인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05C550-1EB9-483F-A0AD-0641A172B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848313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돌팔매질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적에게 공격력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 90%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자신의 공격력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방어력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열매 수확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자신의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HP + 10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방망이질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적에게 공격력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 100%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 갈기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자신의 공격력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+ 15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돌도끼질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적에게 공격력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 120%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토템 신앙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자신의 공격력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방어력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+ 15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 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적에게 공격력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 150%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함정파기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적에게 공격받을 시 공격력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200%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화염 화살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적에게 공격력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 200%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49E62-B6A9-43D4-B209-9B88DA3C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바이킹 전사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546F334-E11E-490A-AB47-A89C9A9F9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647621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도끼질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항해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벌꿀주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약탈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바이킹 투구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로키의 장난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오딘의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지혜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펜리르의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이빨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발할라로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토르의 망치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42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38A5-4295-4576-B8D7-1FDDF5BE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중세 용사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AFFAC2D-46BE-43B6-9652-90D054B66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68149"/>
              </p:ext>
            </p:extLst>
          </p:nvPr>
        </p:nvGraphicFramePr>
        <p:xfrm>
          <a:off x="838200" y="1825625"/>
          <a:ext cx="1051559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방패막기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왕가의 검술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모르가나의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예언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검날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갈기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왕국 건설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치유의 샘물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원탁의 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멀린의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엑스칼리버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황제의 위엄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04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24B35-2DE2-4467-AB82-E4731AFF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군인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18DC9AC-A2FD-4607-B019-8BA212880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42075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이등병의 패기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군인의 본분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총검술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태권도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진급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포상외박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사격술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수류탄 투척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포상휴가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9BA7-5458-4D9A-996A-535E33F8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터미네이터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4E17580-CCC5-4611-84A9-57D8743E5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8154"/>
              </p:ext>
            </p:extLst>
          </p:nvPr>
        </p:nvGraphicFramePr>
        <p:xfrm>
          <a:off x="838200" y="1825625"/>
          <a:ext cx="10515597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에너지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실드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에너지 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시스테마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광선검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레일건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시간여행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형상기억합금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펄스 폭탄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I’ll Be Back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죽을 시 모든 체력을 회복 후 부활한다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미래에서 온 로봇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보스의 공격을 예측하여 모든 공격을 회피한다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46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255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캐릭터 및 카드 컨셉, 디자인</vt:lpstr>
      <vt:lpstr>배경 스토리</vt:lpstr>
      <vt:lpstr>캐릭터 디자인 </vt:lpstr>
      <vt:lpstr>1. 원시인 </vt:lpstr>
      <vt:lpstr>2. 바이킹 전사</vt:lpstr>
      <vt:lpstr>3. 중세 용사 </vt:lpstr>
      <vt:lpstr>4. 군인 </vt:lpstr>
      <vt:lpstr>5. 터미네이터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및 카드 컨셉, 디자인</dc:title>
  <dc:creator>Koh WooHyuk</dc:creator>
  <cp:lastModifiedBy>Koh WooHyuk</cp:lastModifiedBy>
  <cp:revision>16</cp:revision>
  <dcterms:created xsi:type="dcterms:W3CDTF">2019-10-13T03:16:35Z</dcterms:created>
  <dcterms:modified xsi:type="dcterms:W3CDTF">2019-11-24T09:11:31Z</dcterms:modified>
</cp:coreProperties>
</file>