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7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WooHyuk" initials="KW" lastIdx="1" clrIdx="0">
    <p:extLst>
      <p:ext uri="{19B8F6BF-5375-455C-9EA6-DF929625EA0E}">
        <p15:presenceInfo xmlns:p15="http://schemas.microsoft.com/office/powerpoint/2012/main" userId="05a0bf8321d20d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81E7-222E-4107-952C-5DDB2AA5672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134-5B0F-4B14-A363-3376FC290F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51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81E7-222E-4107-952C-5DDB2AA5672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134-5B0F-4B14-A363-3376FC29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81E7-222E-4107-952C-5DDB2AA5672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134-5B0F-4B14-A363-3376FC29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2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81E7-222E-4107-952C-5DDB2AA5672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134-5B0F-4B14-A363-3376FC29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8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81E7-222E-4107-952C-5DDB2AA5672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134-5B0F-4B14-A363-3376FC290F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07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81E7-222E-4107-952C-5DDB2AA5672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134-5B0F-4B14-A363-3376FC29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03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81E7-222E-4107-952C-5DDB2AA5672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134-5B0F-4B14-A363-3376FC29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9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81E7-222E-4107-952C-5DDB2AA5672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134-5B0F-4B14-A363-3376FC29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34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81E7-222E-4107-952C-5DDB2AA5672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134-5B0F-4B14-A363-3376FC29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9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C981E7-222E-4107-952C-5DDB2AA5672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C3134-5B0F-4B14-A363-3376FC29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4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81E7-222E-4107-952C-5DDB2AA5672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3134-5B0F-4B14-A363-3376FC29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7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C981E7-222E-4107-952C-5DDB2AA5672C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AC3134-5B0F-4B14-A363-3376FC290F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2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E589-FDCD-4D35-814E-38D0B5DC0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136E44-82A7-4DBC-A130-5BD672C13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2016180002	 </a:t>
            </a:r>
            <a:r>
              <a:rPr lang="ko-KR" altLang="en-US" dirty="0"/>
              <a:t>고우혁</a:t>
            </a:r>
          </a:p>
        </p:txBody>
      </p:sp>
    </p:spTree>
    <p:extLst>
      <p:ext uri="{BB962C8B-B14F-4D97-AF65-F5344CB8AC3E}">
        <p14:creationId xmlns:p14="http://schemas.microsoft.com/office/powerpoint/2010/main" val="232305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F39F7-694D-438E-8A6A-2A9E9673DB80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게임 컨셉</a:t>
            </a:r>
            <a:endParaRPr lang="ko-KR" altLang="en-US" dirty="0"/>
          </a:p>
        </p:txBody>
      </p:sp>
      <p:pic>
        <p:nvPicPr>
          <p:cNvPr id="3" name="내용 개체 틀 4" descr="자동차, 거리이(가) 표시된 사진&#10;&#10;자동 생성된 설명">
            <a:extLst>
              <a:ext uri="{FF2B5EF4-FFF2-40B4-BE49-F238E27FC236}">
                <a16:creationId xmlns:a16="http://schemas.microsoft.com/office/drawing/2014/main" id="{2D81C033-5129-4866-B662-7A38147AB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98" y="1737360"/>
            <a:ext cx="6411230" cy="30386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6731EE-0823-4A98-B031-EC1D5A8D3938}"/>
              </a:ext>
            </a:extLst>
          </p:cNvPr>
          <p:cNvSpPr txBox="1"/>
          <p:nvPr/>
        </p:nvSpPr>
        <p:spPr>
          <a:xfrm>
            <a:off x="1097280" y="1937657"/>
            <a:ext cx="39536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   </a:t>
            </a:r>
            <a:r>
              <a:rPr lang="ko-KR" altLang="en-US" dirty="0" err="1"/>
              <a:t>턴제</a:t>
            </a:r>
            <a:r>
              <a:rPr lang="ko-KR" altLang="en-US" dirty="0"/>
              <a:t> 전략 카드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    </a:t>
            </a:r>
            <a:r>
              <a:rPr lang="ko-KR" altLang="en-US" dirty="0" err="1"/>
              <a:t>로그라이크</a:t>
            </a:r>
            <a:r>
              <a:rPr lang="ko-KR" altLang="en-US" dirty="0"/>
              <a:t> 요소 도입</a:t>
            </a:r>
            <a:r>
              <a:rPr lang="en-US" altLang="ko-KR" dirty="0"/>
              <a:t>, </a:t>
            </a:r>
            <a:r>
              <a:rPr lang="ko-KR" altLang="en-US" dirty="0"/>
              <a:t>차별화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    </a:t>
            </a:r>
            <a:r>
              <a:rPr lang="ko-KR" altLang="en-US" dirty="0" err="1"/>
              <a:t>운적인</a:t>
            </a:r>
            <a:r>
              <a:rPr lang="ko-KR" altLang="en-US" dirty="0"/>
              <a:t> 요소 도입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    용사가 죽어도 후대의 용사가     </a:t>
            </a:r>
            <a:r>
              <a:rPr lang="en-US" altLang="ko-KR" dirty="0"/>
              <a:t>	</a:t>
            </a:r>
            <a:r>
              <a:rPr lang="ko-KR" altLang="en-US" dirty="0"/>
              <a:t>새로운 모험을 하며 선대의 </a:t>
            </a:r>
            <a:r>
              <a:rPr lang="en-US" altLang="ko-KR" dirty="0"/>
              <a:t>	</a:t>
            </a:r>
            <a:r>
              <a:rPr lang="ko-KR" altLang="en-US" dirty="0"/>
              <a:t>용사가 이룬 업적을 획득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 </a:t>
            </a:r>
            <a:r>
              <a:rPr lang="en-US" altLang="ko-KR" dirty="0"/>
              <a:t>	</a:t>
            </a:r>
            <a:r>
              <a:rPr lang="ko-KR" altLang="en-US" dirty="0"/>
              <a:t>각 용사마다 다른 컨셉과 다른 </a:t>
            </a:r>
            <a:r>
              <a:rPr lang="en-US" altLang="ko-KR" dirty="0"/>
              <a:t>	</a:t>
            </a:r>
            <a:r>
              <a:rPr lang="ko-KR" altLang="en-US" dirty="0" err="1"/>
              <a:t>스탯</a:t>
            </a:r>
            <a:r>
              <a:rPr lang="en-US" altLang="ko-KR" dirty="0"/>
              <a:t>, </a:t>
            </a:r>
            <a:r>
              <a:rPr lang="ko-KR" altLang="en-US" dirty="0"/>
              <a:t>다른 카드 획득 가능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1C327-4899-40C5-8A86-011A4EA4F2A0}"/>
              </a:ext>
            </a:extLst>
          </p:cNvPr>
          <p:cNvSpPr txBox="1"/>
          <p:nvPr/>
        </p:nvSpPr>
        <p:spPr>
          <a:xfrm>
            <a:off x="5606598" y="4876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Battle Hand </a:t>
            </a:r>
            <a:r>
              <a:rPr lang="ko-KR" altLang="en-US" dirty="0"/>
              <a:t>게임 이미지</a:t>
            </a:r>
          </a:p>
        </p:txBody>
      </p:sp>
    </p:spTree>
    <p:extLst>
      <p:ext uri="{BB962C8B-B14F-4D97-AF65-F5344CB8AC3E}">
        <p14:creationId xmlns:p14="http://schemas.microsoft.com/office/powerpoint/2010/main" val="329680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C8C6D-F01B-4D56-842E-05B0CD24ADAE}"/>
              </a:ext>
            </a:extLst>
          </p:cNvPr>
          <p:cNvSpPr txBox="1">
            <a:spLocks/>
          </p:cNvSpPr>
          <p:nvPr/>
        </p:nvSpPr>
        <p:spPr>
          <a:xfrm>
            <a:off x="1066800" y="37190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개발 범위</a:t>
            </a:r>
            <a:endParaRPr lang="ko-KR" altLang="en-US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4978E2E0-E133-46EE-A884-D16F2E0FF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923646"/>
              </p:ext>
            </p:extLst>
          </p:nvPr>
        </p:nvGraphicFramePr>
        <p:xfrm>
          <a:off x="1097280" y="1097280"/>
          <a:ext cx="10393680" cy="4862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73">
                  <a:extLst>
                    <a:ext uri="{9D8B030D-6E8A-4147-A177-3AD203B41FA5}">
                      <a16:colId xmlns:a16="http://schemas.microsoft.com/office/drawing/2014/main" val="1246810238"/>
                    </a:ext>
                  </a:extLst>
                </a:gridCol>
                <a:gridCol w="8191507">
                  <a:extLst>
                    <a:ext uri="{9D8B030D-6E8A-4147-A177-3AD203B41FA5}">
                      <a16:colId xmlns:a16="http://schemas.microsoft.com/office/drawing/2014/main" val="3928462243"/>
                    </a:ext>
                  </a:extLst>
                </a:gridCol>
              </a:tblGrid>
              <a:tr h="34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936765"/>
                  </a:ext>
                </a:extLst>
              </a:tr>
              <a:tr h="506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용사 선택 시 획득 가능한 카드들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각각 등급별로 구분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726269"/>
                  </a:ext>
                </a:extLst>
              </a:tr>
              <a:tr h="6898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동굴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왕궁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스테이지 올라갈수록 난이도 급격히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65903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랜덤 수에 따라 상태이상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방어 등을 수행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스테이지가 올라갈수록 다양한 공격패턴을 보유한다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425163"/>
                  </a:ext>
                </a:extLst>
              </a:tr>
              <a:tr h="506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스테이지가 올라갈수록 체력과 공격력 증가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상태이상의 빈도나 정도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27629"/>
                  </a:ext>
                </a:extLst>
              </a:tr>
              <a:tr h="1340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피격시</a:t>
                      </a:r>
                      <a:r>
                        <a:rPr lang="ko-KR" altLang="en-US" sz="1400" dirty="0"/>
                        <a:t> 체력 감소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적 제거 시 경험치 획득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레벨 업 시 새로운 카드들 획득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랜덤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스테이지 입장 전 카드나 경험치 물려주기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용사 사망 시 새로운 용사 선택 및 스테이지 입장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명의 용사 구현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178797"/>
                  </a:ext>
                </a:extLst>
              </a:tr>
              <a:tr h="459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배경음악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스킬 사용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용사의 기합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적의 위협하는 소리 등등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767880"/>
                  </a:ext>
                </a:extLst>
              </a:tr>
              <a:tr h="482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인트로</a:t>
                      </a:r>
                      <a:r>
                        <a:rPr lang="ko-KR" altLang="en-US" sz="1400" dirty="0"/>
                        <a:t> 영상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 이동 등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935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58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1E8C-403F-4D8C-A035-7704B4B3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60157"/>
            <a:ext cx="10058400" cy="1450757"/>
          </a:xfrm>
        </p:spPr>
        <p:txBody>
          <a:bodyPr/>
          <a:lstStyle/>
          <a:p>
            <a:r>
              <a:rPr lang="ko-KR" altLang="en-US" dirty="0"/>
              <a:t>현재까지의 개발 진행상황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4FB26A3-18AD-41DF-91D1-449614CC0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059738"/>
              </p:ext>
            </p:extLst>
          </p:nvPr>
        </p:nvGraphicFramePr>
        <p:xfrm>
          <a:off x="1096963" y="990599"/>
          <a:ext cx="10731514" cy="5237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128">
                  <a:extLst>
                    <a:ext uri="{9D8B030D-6E8A-4147-A177-3AD203B41FA5}">
                      <a16:colId xmlns:a16="http://schemas.microsoft.com/office/drawing/2014/main" val="359412327"/>
                    </a:ext>
                  </a:extLst>
                </a:gridCol>
                <a:gridCol w="1796404">
                  <a:extLst>
                    <a:ext uri="{9D8B030D-6E8A-4147-A177-3AD203B41FA5}">
                      <a16:colId xmlns:a16="http://schemas.microsoft.com/office/drawing/2014/main" val="3474105104"/>
                    </a:ext>
                  </a:extLst>
                </a:gridCol>
                <a:gridCol w="7633982">
                  <a:extLst>
                    <a:ext uri="{9D8B030D-6E8A-4147-A177-3AD203B41FA5}">
                      <a16:colId xmlns:a16="http://schemas.microsoft.com/office/drawing/2014/main" val="2441332555"/>
                    </a:ext>
                  </a:extLst>
                </a:gridCol>
              </a:tblGrid>
              <a:tr h="670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</a:p>
                  </a:txBody>
                  <a:tcPr anchor="ctr">
                    <a:solidFill>
                      <a:srgbClr val="F7E2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목표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디자인 방향 결정 및 어울리는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리소스들 수집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UI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디자인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결과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리소스 수집 실패</a:t>
                      </a:r>
                    </a:p>
                  </a:txBody>
                  <a:tcPr anchor="ctr">
                    <a:solidFill>
                      <a:srgbClr val="F7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731043"/>
                  </a:ext>
                </a:extLst>
              </a:tr>
              <a:tr h="747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용사 컨셉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목표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용사들 개개인의 컨셉 확정 및 특징과 </a:t>
                      </a:r>
                      <a:r>
                        <a:rPr lang="ko-KR" altLang="en-US" sz="1400" dirty="0">
                          <a:highlight>
                            <a:srgbClr val="FFFF00"/>
                          </a:highlight>
                        </a:rPr>
                        <a:t>해당되는 카드 디자인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004928"/>
                  </a:ext>
                </a:extLst>
              </a:tr>
              <a:tr h="8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용사 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목표 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ko-KR" altLang="en-US" sz="1400" b="0" dirty="0">
                          <a:highlight>
                            <a:srgbClr val="FF0000"/>
                          </a:highlight>
                        </a:rPr>
                        <a:t>용사들의 카드들 제작</a:t>
                      </a:r>
                      <a:r>
                        <a:rPr lang="ko-KR" altLang="en-US" sz="1400" b="0" dirty="0"/>
                        <a:t>  및  </a:t>
                      </a:r>
                      <a:r>
                        <a:rPr lang="ko-KR" altLang="en-US" sz="1400" b="0" dirty="0">
                          <a:highlight>
                            <a:srgbClr val="FFFF00"/>
                          </a:highlight>
                        </a:rPr>
                        <a:t>밸런스 조정</a:t>
                      </a:r>
                      <a:endParaRPr lang="en-US" altLang="ko-KR" sz="1400" b="0" dirty="0">
                        <a:highlight>
                          <a:srgbClr val="FFFF00"/>
                        </a:highlight>
                      </a:endParaRPr>
                    </a:p>
                    <a:p>
                      <a:pPr latinLnBrk="1"/>
                      <a:r>
                        <a:rPr lang="ko-KR" altLang="en-US" sz="1400" b="1" dirty="0"/>
                        <a:t>결과 </a:t>
                      </a:r>
                      <a:r>
                        <a:rPr lang="en-US" altLang="ko-KR" sz="1400" b="1" dirty="0"/>
                        <a:t>: </a:t>
                      </a:r>
                      <a:r>
                        <a:rPr lang="ko-KR" altLang="en-US" sz="1400" b="1" dirty="0"/>
                        <a:t>리소스 수집 실패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밸런스 조정 목표를 </a:t>
                      </a:r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주차로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217624"/>
                  </a:ext>
                </a:extLst>
              </a:tr>
              <a:tr h="807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 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목표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적 캐릭터들의 컨셉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행동 제작 및</a:t>
                      </a:r>
                      <a:endParaRPr lang="en-US" altLang="ko-KR" sz="1400" b="1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973822"/>
                  </a:ext>
                </a:extLst>
              </a:tr>
              <a:tr h="1052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오브젝트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dirty="0"/>
                        <a:t>목표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기본적으로 사용할 카드들의 사이즈 및 </a:t>
                      </a:r>
                      <a:r>
                        <a:rPr lang="ko-KR" altLang="en-US" sz="1400" b="1" dirty="0"/>
                        <a:t>카드 제작 및 시험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1" dirty="0"/>
                        <a:t>결과 </a:t>
                      </a:r>
                      <a:r>
                        <a:rPr lang="en-US" altLang="ko-KR" sz="1400" b="1" dirty="0"/>
                        <a:t>: Framework</a:t>
                      </a:r>
                      <a:r>
                        <a:rPr lang="ko-KR" altLang="en-US" sz="1400" b="1" dirty="0"/>
                        <a:t>를 이용한 코드로 개발 전면 수정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인트로용</a:t>
                      </a:r>
                      <a:r>
                        <a:rPr lang="ko-KR" altLang="en-US" sz="1400" b="1" dirty="0"/>
                        <a:t> 애니메이션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캐릭터 객체 등</a:t>
                      </a:r>
                      <a:r>
                        <a:rPr lang="en-US" altLang="ko-KR" sz="14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009772"/>
                  </a:ext>
                </a:extLst>
              </a:tr>
              <a:tr h="1091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dirty="0"/>
                        <a:t>목표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플레이어와 </a:t>
                      </a:r>
                      <a:r>
                        <a:rPr lang="ko-KR" altLang="en-US" sz="1400" dirty="0" err="1"/>
                        <a:t>몬스터들이</a:t>
                      </a:r>
                      <a:r>
                        <a:rPr lang="ko-KR" altLang="en-US" sz="1400" dirty="0"/>
                        <a:t> 동작 명령에 따라 움직일 수 있도록 애니메이션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중간 점검 </a:t>
                      </a:r>
                      <a:r>
                        <a:rPr lang="en-US" altLang="ko-KR" sz="1400" dirty="0"/>
                        <a:t>/ 1~5</a:t>
                      </a:r>
                      <a:r>
                        <a:rPr lang="ko-KR" altLang="en-US" sz="1400" dirty="0"/>
                        <a:t>주차 동안 못 했던 계획이 있다면 보완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없다면 다음주차 미리 제작</a:t>
                      </a: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1" dirty="0"/>
                        <a:t>결과 </a:t>
                      </a:r>
                      <a:r>
                        <a:rPr lang="en-US" altLang="ko-KR" sz="1400" b="1" dirty="0"/>
                        <a:t>: </a:t>
                      </a:r>
                      <a:r>
                        <a:rPr lang="ko-KR" altLang="en-US" sz="1400" b="1" dirty="0">
                          <a:highlight>
                            <a:srgbClr val="00FF00"/>
                          </a:highlight>
                        </a:rPr>
                        <a:t>카드에 따라 주인공과 몬스터 객체의 </a:t>
                      </a:r>
                      <a:r>
                        <a:rPr lang="ko-KR" altLang="en-US" sz="1400" b="1" dirty="0" err="1">
                          <a:highlight>
                            <a:srgbClr val="00FF00"/>
                          </a:highlight>
                        </a:rPr>
                        <a:t>스탯</a:t>
                      </a:r>
                      <a:r>
                        <a:rPr lang="ko-KR" altLang="en-US" sz="1400" b="1" dirty="0">
                          <a:highlight>
                            <a:srgbClr val="00FF00"/>
                          </a:highlight>
                        </a:rPr>
                        <a:t> 변화 및 출력 구현</a:t>
                      </a:r>
                      <a:r>
                        <a:rPr lang="en-US" altLang="ko-KR" sz="1400" b="1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ko-KR" altLang="en-US" sz="1400" b="1" dirty="0">
                          <a:highlight>
                            <a:srgbClr val="00FF00"/>
                          </a:highlight>
                        </a:rPr>
                        <a:t>리소스 수집 성공</a:t>
                      </a:r>
                      <a:endParaRPr lang="en-US" altLang="ko-KR" sz="1400" b="1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1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8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0FA08-F43F-42DC-8A91-64C5596D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476795"/>
            <a:ext cx="10058400" cy="1450757"/>
          </a:xfrm>
        </p:spPr>
        <p:txBody>
          <a:bodyPr/>
          <a:lstStyle/>
          <a:p>
            <a:r>
              <a:rPr lang="ko-KR" altLang="en-US"/>
              <a:t>앞으로의 개발계획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75641DA-6BAE-428D-AB71-51FB3FDA7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400589"/>
              </p:ext>
            </p:extLst>
          </p:nvPr>
        </p:nvGraphicFramePr>
        <p:xfrm>
          <a:off x="1096963" y="1082181"/>
          <a:ext cx="10729277" cy="4800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857">
                  <a:extLst>
                    <a:ext uri="{9D8B030D-6E8A-4147-A177-3AD203B41FA5}">
                      <a16:colId xmlns:a16="http://schemas.microsoft.com/office/drawing/2014/main" val="3790814967"/>
                    </a:ext>
                  </a:extLst>
                </a:gridCol>
                <a:gridCol w="1788213">
                  <a:extLst>
                    <a:ext uri="{9D8B030D-6E8A-4147-A177-3AD203B41FA5}">
                      <a16:colId xmlns:a16="http://schemas.microsoft.com/office/drawing/2014/main" val="4211736803"/>
                    </a:ext>
                  </a:extLst>
                </a:gridCol>
                <a:gridCol w="7640207">
                  <a:extLst>
                    <a:ext uri="{9D8B030D-6E8A-4147-A177-3AD203B41FA5}">
                      <a16:colId xmlns:a16="http://schemas.microsoft.com/office/drawing/2014/main" val="2806420917"/>
                    </a:ext>
                  </a:extLst>
                </a:gridCol>
              </a:tblGrid>
              <a:tr h="1159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카드 삽입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기존 목표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: 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주차에 제작한 카드들 외에 모든 카드 추가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strike="sngStrike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스탯</a:t>
                      </a:r>
                      <a:r>
                        <a:rPr lang="ko-KR" altLang="en-US" sz="1400" b="1" strike="sng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ko-KR" altLang="en-US" sz="1400" b="1" strike="sngStrike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변화하는지 테스트</a:t>
                      </a:r>
                      <a:endParaRPr lang="en-US" altLang="ko-KR" sz="1400" b="1" strike="sngStrike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추가된 목표 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수집된 리소스를 토대로 모든 리소스 제작 및 카드별 행동패턴 부여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607635"/>
                  </a:ext>
                </a:extLst>
              </a:tr>
              <a:tr h="1230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카드 </a:t>
                      </a:r>
                      <a:r>
                        <a:rPr lang="ko-KR" altLang="en-US" sz="1400" dirty="0" err="1"/>
                        <a:t>덱과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UI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획득 가능한 카드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획득한 카드 등을 보여주는 카드 </a:t>
                      </a:r>
                      <a:r>
                        <a:rPr lang="ko-KR" altLang="en-US" sz="1400" dirty="0" err="1"/>
                        <a:t>덱</a:t>
                      </a:r>
                      <a:r>
                        <a:rPr lang="ko-KR" altLang="en-US" sz="1400" dirty="0"/>
                        <a:t> 기능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일시 정지나 설정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제작</a:t>
                      </a: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1" dirty="0"/>
                        <a:t>추가된 목표 </a:t>
                      </a:r>
                      <a:r>
                        <a:rPr lang="en-US" altLang="ko-KR" sz="1400" b="1" dirty="0"/>
                        <a:t>: </a:t>
                      </a:r>
                      <a:r>
                        <a:rPr lang="ko-KR" altLang="en-US" sz="1400" b="1" dirty="0"/>
                        <a:t>모든 카드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751547"/>
                  </a:ext>
                </a:extLst>
              </a:tr>
              <a:tr h="1336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사망 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후대 용사가 이어서 선택되어 게임을 </a:t>
                      </a:r>
                      <a:r>
                        <a:rPr lang="ko-KR" altLang="en-US" sz="1400" dirty="0" err="1"/>
                        <a:t>이어나갈</a:t>
                      </a:r>
                      <a:r>
                        <a:rPr lang="ko-KR" altLang="en-US" sz="1400" dirty="0"/>
                        <a:t> 수 있도록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err="1"/>
                        <a:t>저장해놓은</a:t>
                      </a:r>
                      <a:r>
                        <a:rPr lang="ko-KR" altLang="en-US" sz="1400" dirty="0"/>
                        <a:t> 카드와 경험치들이 </a:t>
                      </a:r>
                      <a:r>
                        <a:rPr lang="ko-KR" altLang="en-US" sz="1400" dirty="0" err="1"/>
                        <a:t>맵에</a:t>
                      </a:r>
                      <a:r>
                        <a:rPr lang="ko-KR" altLang="en-US" sz="1400" dirty="0"/>
                        <a:t> 그대로 남아있어야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1" dirty="0"/>
                        <a:t>추가된 목표 </a:t>
                      </a:r>
                      <a:r>
                        <a:rPr lang="en-US" altLang="ko-KR" sz="1400" b="1" dirty="0"/>
                        <a:t>: </a:t>
                      </a:r>
                      <a:r>
                        <a:rPr lang="ko-KR" altLang="en-US" sz="1400" b="1" dirty="0">
                          <a:highlight>
                            <a:srgbClr val="FFFF00"/>
                          </a:highlight>
                        </a:rPr>
                        <a:t>밸런스 조정 </a:t>
                      </a:r>
                      <a:r>
                        <a:rPr lang="ko-KR" altLang="en-US" sz="1400" b="1" dirty="0"/>
                        <a:t>및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부족한 목표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880910"/>
                  </a:ext>
                </a:extLst>
              </a:tr>
              <a:tr h="1073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 밸런스 조정 및 점검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381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05747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401</TotalTime>
  <Words>414</Words>
  <Application>Microsoft Office PowerPoint</Application>
  <PresentationFormat>와이드스크린</PresentationFormat>
  <Paragraphs>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추억</vt:lpstr>
      <vt:lpstr>2DGP 2차 발표</vt:lpstr>
      <vt:lpstr>PowerPoint 프레젠테이션</vt:lpstr>
      <vt:lpstr>PowerPoint 프레젠테이션</vt:lpstr>
      <vt:lpstr>현재까지의 개발 진행상황</vt:lpstr>
      <vt:lpstr>앞으로의 개발계획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용사는 외로워 </dc:title>
  <dc:creator>Koh WooHyuk</dc:creator>
  <cp:lastModifiedBy>Koh WooHyuk</cp:lastModifiedBy>
  <cp:revision>19</cp:revision>
  <dcterms:created xsi:type="dcterms:W3CDTF">2019-09-24T10:32:04Z</dcterms:created>
  <dcterms:modified xsi:type="dcterms:W3CDTF">2019-10-29T13:33:18Z</dcterms:modified>
</cp:coreProperties>
</file>