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3C1C-DA3F-42CB-AEB7-16928C4E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0E6CB-9112-44AB-A59A-67C2916F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6EF15-FA10-4248-BA8D-D625DF90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8FE70-D9C0-42F4-8189-654530B8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55FCF-0FA2-4D5E-AE44-242357D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62648-C58F-4621-8EBA-D5044BA3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F68EC-9F80-4D8E-B3D7-52250A0D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284A-3D6B-4B77-BA62-B871CB7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05B4-6CF1-4A36-B3C0-59A0E302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D5169-B7AC-4ED0-A0E9-ED179FD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8195EC-7336-4570-A633-FDF226572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F29AF-0E14-45C4-B4AB-41E787BF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38D90-0452-4912-80D9-19D4C734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A42F6-C195-422B-967E-1CF51192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BAFD-08E1-4297-928B-15FD4C94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58B88-B031-422B-9A00-346CD996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00AB-3DFB-42AF-9348-D75BB2C0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07E42-D2DC-4FD3-8A21-5CA70FD8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D76F3-F7A0-47EA-A1F3-640FEF6F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31165-5452-43BE-B979-D3F8F09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5467-D5B7-4CEB-8128-09A9858F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1EBF5-019B-4CAA-AFE8-2C2F2500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7C1BA-D8B6-480C-971F-725CE9C9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BF97-67A1-4D9D-BF70-ACAF10E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7C24D-4DC7-42E5-99CA-0D28F5E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F4D38-CA7D-4CDD-BA0A-400F243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0A79-BB95-4170-86C1-5D66F2C19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DB8D7-9A42-4395-AE77-354F1796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A30C9-9A51-413F-96CD-0E7887E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84823-49C9-4FB9-A23F-EB1F034C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3BDD4-4EE7-49F1-88D2-BB3BF069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8468-BC70-4533-9D72-A1E9C5F7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64BAF-19EC-4168-9A4B-9C140A1F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AD9C4-73AD-4CA1-88E9-740211BC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B0FA7-9D70-458E-B92E-B689E568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D126-C765-4798-AAF7-FAB5BCEE4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30CC8-2EC7-42EC-835D-6C608F5E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40E33-0697-4DBD-B7B8-615F050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0753D-E1AA-48B3-9721-AB0E300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3806-C4E6-447E-AFFA-2F2D43CC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3CFCC-FC90-46FA-86F1-4B62C17B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143C5C-034C-411F-B1F2-9BE7F85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B58ED-5A31-481F-A03B-D7DE5879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5855AC-52A3-4C7E-A0E5-304F0FF2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EFEB96-A368-4AF2-9250-22124CDE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8B5F3-B824-4945-8E8C-EF3376DF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87956-4F85-4F54-8C37-2148F41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7409-45C6-429E-9588-47D6EA38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D10AE-3C00-4D06-8291-23B59E53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DD2C7-ADFE-4ED6-B9E4-729BB21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1CC52-D931-4663-AABF-7653BCE3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BC066-BCF8-448D-9B57-648D917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99E5-931A-4232-855E-B7F299C0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F3CE3B-3506-42E6-B40E-0F49FD1D5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C2077-0622-4939-8AC9-BB139E4C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276D0-F79A-4378-A87F-DC29806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FBD10-F003-46CC-933B-9ED48E18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B8B85-CDC4-46E6-9AC9-C868BCC0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DFC67-6CBC-4506-AC52-1D04EC4A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E2D1B-21AC-42CD-94C5-0EC38269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2097D-158F-4342-BADE-AEBD56A2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8979-2335-42F5-B942-94C85E28B51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49064-C264-4780-9F46-5007C6A0C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7DAB9-415A-4FCA-9D7B-AC318F30A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77B09-C165-47AA-9D85-A19D6B43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스크립트 언어 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91C24-7B10-422E-83E5-D6B341BB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2016180002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고우혁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2016180045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한성재</a:t>
            </a:r>
          </a:p>
          <a:p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9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DF6160-780E-4F7A-BD23-2EF8264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개발 프로그램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D1FBC-3C55-40E0-B5E5-268B40D2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영화의 개봉 연도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제작 연도 등 영화의 정보를 검색 가능한 프로그램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박스 오피스의 정보를 실시간으로 받을 수 있는 프로그램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영화인 검색을 통해 해당 영화인이 참여한 영화 검색 가능한 프로그램</a:t>
            </a:r>
          </a:p>
          <a:p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2B4BD-1D4C-487F-B93C-AA6F9AE8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개발 기능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33175-A005-4712-AA24-05DBAFA0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카테고리 별 검색 기능 </a:t>
            </a:r>
            <a:r>
              <a:rPr lang="en-US" altLang="ko-KR" sz="2400">
                <a:solidFill>
                  <a:schemeClr val="bg1"/>
                </a:solidFill>
              </a:rPr>
              <a:t>(</a:t>
            </a:r>
            <a:r>
              <a:rPr lang="ko-KR" altLang="en-US" sz="2400">
                <a:solidFill>
                  <a:schemeClr val="bg1"/>
                </a:solidFill>
              </a:rPr>
              <a:t>영화인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한국영화 </a:t>
            </a:r>
            <a:r>
              <a:rPr lang="en-US" altLang="ko-KR" sz="2400">
                <a:solidFill>
                  <a:schemeClr val="bg1"/>
                </a:solidFill>
              </a:rPr>
              <a:t>/ </a:t>
            </a:r>
            <a:r>
              <a:rPr lang="ko-KR" altLang="en-US" sz="2400">
                <a:solidFill>
                  <a:schemeClr val="bg1"/>
                </a:solidFill>
              </a:rPr>
              <a:t>외국 영화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영화사 등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박스오피스 해당 일 매출액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관객 수 그래프 가시화 기능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검색된 영화의 하이퍼 링크 제공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인터넷 연결 가능하도록 구현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현재 구현 진행 상황 </a:t>
            </a:r>
            <a:r>
              <a:rPr lang="en-US" altLang="ko-KR">
                <a:solidFill>
                  <a:schemeClr val="bg1"/>
                </a:solidFill>
              </a:rPr>
              <a:t>(1)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7D5F2-BB63-4262-990F-FB0F307DF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r="1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/>
              <a:t>원하는 날짜의 주간</a:t>
            </a:r>
            <a:r>
              <a:rPr lang="en-US" altLang="ko-KR" sz="2200"/>
              <a:t>, </a:t>
            </a:r>
            <a:r>
              <a:rPr lang="ko-KR" altLang="en-US" sz="2200"/>
              <a:t>일간 별 박스오피스 검색 기능</a:t>
            </a:r>
            <a:endParaRPr lang="en-US" altLang="ko-KR" sz="2200"/>
          </a:p>
          <a:p>
            <a:r>
              <a:rPr lang="ko-KR" altLang="en-US" sz="2200"/>
              <a:t>순위와 개봉일</a:t>
            </a:r>
            <a:r>
              <a:rPr lang="en-US" altLang="ko-KR" sz="2200"/>
              <a:t>, </a:t>
            </a:r>
            <a:r>
              <a:rPr lang="ko-KR" altLang="en-US" sz="2200"/>
              <a:t>누적 관객수</a:t>
            </a:r>
            <a:r>
              <a:rPr lang="en-US" altLang="ko-KR" sz="2200"/>
              <a:t>, </a:t>
            </a:r>
            <a:r>
              <a:rPr lang="ko-KR" altLang="en-US" sz="2200"/>
              <a:t>누적 매출액</a:t>
            </a:r>
            <a:r>
              <a:rPr lang="en-US" altLang="ko-KR" sz="2200"/>
              <a:t>, </a:t>
            </a:r>
            <a:r>
              <a:rPr lang="ko-KR" altLang="en-US" sz="2200"/>
              <a:t>포스터 출력</a:t>
            </a:r>
          </a:p>
          <a:p>
            <a:endParaRPr lang="ko-KR" altLang="en-US" sz="22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4D3ECA-AC30-4BFC-BA33-0D29EEB3682E}"/>
              </a:ext>
            </a:extLst>
          </p:cNvPr>
          <p:cNvCxnSpPr/>
          <p:nvPr/>
        </p:nvCxnSpPr>
        <p:spPr>
          <a:xfrm flipH="1" flipV="1">
            <a:off x="4412343" y="3178629"/>
            <a:ext cx="313450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0CFF36-6D28-44AE-8957-717643C66AF9}"/>
              </a:ext>
            </a:extLst>
          </p:cNvPr>
          <p:cNvCxnSpPr/>
          <p:nvPr/>
        </p:nvCxnSpPr>
        <p:spPr>
          <a:xfrm flipH="1">
            <a:off x="5239656" y="4702628"/>
            <a:ext cx="242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EC5DAC-6D1F-4E88-AA55-4144D8CF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현재 구현 진행 상황 </a:t>
            </a:r>
            <a:r>
              <a:rPr lang="en-US" altLang="ko-KR">
                <a:solidFill>
                  <a:schemeClr val="bg1"/>
                </a:solidFill>
              </a:rPr>
              <a:t>(2)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758E7-CA57-486E-BAD3-15A9C0C70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4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73CEA-CDEB-4C30-B538-3BF1D4EF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/>
              <a:t>영화 정보 검색 기능</a:t>
            </a:r>
            <a:endParaRPr lang="en-US" altLang="ko-KR" sz="2200"/>
          </a:p>
          <a:p>
            <a:r>
              <a:rPr lang="ko-KR" altLang="en-US" sz="2200"/>
              <a:t>이름을 검색하면 영화의 초상화를 출력</a:t>
            </a:r>
            <a:r>
              <a:rPr lang="en-US" altLang="ko-KR" sz="2200"/>
              <a:t>, </a:t>
            </a:r>
            <a:r>
              <a:rPr lang="ko-KR" altLang="en-US" sz="2200"/>
              <a:t>클릭 시 정보 출력</a:t>
            </a:r>
            <a:endParaRPr lang="en-US" altLang="ko-KR" sz="2200"/>
          </a:p>
          <a:p>
            <a:r>
              <a:rPr lang="ko-KR" altLang="en-US" sz="2200"/>
              <a:t>오른쪽 네이버에서 정보 보기 클릭 시 인터넷 창 열리며 검색</a:t>
            </a:r>
          </a:p>
          <a:p>
            <a:endParaRPr lang="ko-KR" altLang="en-US" sz="22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658463-8DA1-45D6-8DB9-01053D202D12}"/>
              </a:ext>
            </a:extLst>
          </p:cNvPr>
          <p:cNvCxnSpPr/>
          <p:nvPr/>
        </p:nvCxnSpPr>
        <p:spPr>
          <a:xfrm flipH="1">
            <a:off x="3570514" y="3018971"/>
            <a:ext cx="3976334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898012-7CD5-4C64-A4B4-E2FAA16BE10F}"/>
              </a:ext>
            </a:extLst>
          </p:cNvPr>
          <p:cNvCxnSpPr/>
          <p:nvPr/>
        </p:nvCxnSpPr>
        <p:spPr>
          <a:xfrm flipH="1">
            <a:off x="6313714" y="3802743"/>
            <a:ext cx="143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C7EF1E-5BCA-4076-99D2-F551D99821C6}"/>
              </a:ext>
            </a:extLst>
          </p:cNvPr>
          <p:cNvCxnSpPr/>
          <p:nvPr/>
        </p:nvCxnSpPr>
        <p:spPr>
          <a:xfrm flipH="1" flipV="1">
            <a:off x="6850743" y="3672114"/>
            <a:ext cx="696105" cy="120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B18FB-4B07-4848-B3B6-D2887AD4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일정표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7E37322A-05A4-41CD-93BD-7F77BD19E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773602"/>
              </p:ext>
            </p:extLst>
          </p:nvPr>
        </p:nvGraphicFramePr>
        <p:xfrm>
          <a:off x="1306442" y="2427541"/>
          <a:ext cx="9524017" cy="39976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18105">
                  <a:extLst>
                    <a:ext uri="{9D8B030D-6E8A-4147-A177-3AD203B41FA5}">
                      <a16:colId xmlns:a16="http://schemas.microsoft.com/office/drawing/2014/main" val="2490410063"/>
                    </a:ext>
                  </a:extLst>
                </a:gridCol>
                <a:gridCol w="2277413">
                  <a:extLst>
                    <a:ext uri="{9D8B030D-6E8A-4147-A177-3AD203B41FA5}">
                      <a16:colId xmlns:a16="http://schemas.microsoft.com/office/drawing/2014/main" val="3142055023"/>
                    </a:ext>
                  </a:extLst>
                </a:gridCol>
                <a:gridCol w="5420446">
                  <a:extLst>
                    <a:ext uri="{9D8B030D-6E8A-4147-A177-3AD203B41FA5}">
                      <a16:colId xmlns:a16="http://schemas.microsoft.com/office/drawing/2014/main" val="1645288250"/>
                    </a:ext>
                  </a:extLst>
                </a:gridCol>
                <a:gridCol w="908053">
                  <a:extLst>
                    <a:ext uri="{9D8B030D-6E8A-4147-A177-3AD203B41FA5}">
                      <a16:colId xmlns:a16="http://schemas.microsoft.com/office/drawing/2014/main" val="3442966292"/>
                    </a:ext>
                  </a:extLst>
                </a:gridCol>
              </a:tblGrid>
              <a:tr h="76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세부계획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진행도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94944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어떤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사용해 어떤 프로그램을 개발할지 기획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디자인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242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 구체화 및 세부 기획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22276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Tkinter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GUI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Tkinter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활용해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개발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개발의 틀을 마련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188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연동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 </a:t>
                      </a:r>
                      <a:r>
                        <a:rPr lang="ko-KR" alt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키값을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이용해 데이터에 접근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프로그램과 연동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75778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중간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이전 주차에서 미흡한 부분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6488"/>
                  </a:ext>
                </a:extLst>
              </a:tr>
              <a:tr h="62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활용한 데이터의 접근과 관리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데이터를 이용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그래프 및 검색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링크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28487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이전 주차에서 미흡한 부분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4490E-F340-4818-8C34-1BCE74B5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시연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6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248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스크립트 언어 중간 발표</vt:lpstr>
      <vt:lpstr>개발 프로그램</vt:lpstr>
      <vt:lpstr>개발 기능</vt:lpstr>
      <vt:lpstr>현재 구현 진행 상황 (1)</vt:lpstr>
      <vt:lpstr>현재 구현 진행 상황 (2)</vt:lpstr>
      <vt:lpstr>개발 일정표</vt:lpstr>
      <vt:lpstr>프로그램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중간 발표</dc:title>
  <dc:creator>Koh WooHyuk</dc:creator>
  <cp:lastModifiedBy>Koh WooHyuk</cp:lastModifiedBy>
  <cp:revision>1</cp:revision>
  <dcterms:created xsi:type="dcterms:W3CDTF">2020-06-09T07:12:12Z</dcterms:created>
  <dcterms:modified xsi:type="dcterms:W3CDTF">2020-06-09T07:15:29Z</dcterms:modified>
</cp:coreProperties>
</file>