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王宏亮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2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向量与矩阵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游戏中矩阵和向量运算非常普遍，特别是在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游戏中。</a:t>
            </a:r>
            <a:endParaRPr lang="en-US" altLang="zh-CN" dirty="0" smtClean="0"/>
          </a:p>
          <a:p>
            <a:r>
              <a:rPr lang="zh-CN" altLang="en-US" smtClean="0"/>
              <a:t>向量和矩阵计算可以简化很多运算步骤。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4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章，轨迹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本章主要讲解游戏中常用的物体运动轨迹实现。</a:t>
            </a:r>
            <a:endParaRPr lang="en-US" altLang="zh-CN" dirty="0" smtClean="0"/>
          </a:p>
          <a:p>
            <a:r>
              <a:rPr lang="zh-CN" altLang="en-US" dirty="0" smtClean="0"/>
              <a:t>轨迹运动是游戏客户端制作的最基础内容，每一个客户端程序员都要掌握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7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，匀速直线运动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简单的开始</a:t>
            </a:r>
            <a:endParaRPr lang="en-US" altLang="zh-CN" dirty="0"/>
          </a:p>
          <a:p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，游戏时间体系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每帧逻辑时间间隔固定</a:t>
            </a:r>
            <a:endParaRPr lang="en-US" altLang="zh-CN" dirty="0" smtClean="0"/>
          </a:p>
          <a:p>
            <a:pPr lvl="1"/>
            <a:r>
              <a:rPr lang="zh-CN" altLang="en-US" dirty="0"/>
              <a:t>优点</a:t>
            </a:r>
            <a:r>
              <a:rPr lang="zh-CN" altLang="en-US" dirty="0" smtClean="0"/>
              <a:t>：强调打击感，动画算法设计比较方便。表现精确不会丢帧。缺点：当机器的配置达不到要求帧频游戏速度回变慢。</a:t>
            </a:r>
            <a:endParaRPr lang="en-US" altLang="zh-CN" dirty="0"/>
          </a:p>
          <a:p>
            <a:pPr lvl="1"/>
            <a:r>
              <a:rPr lang="zh-CN" altLang="en-US" dirty="0" smtClean="0"/>
              <a:t>部分格斗游戏（</a:t>
            </a:r>
            <a:r>
              <a:rPr lang="en-US" altLang="zh-CN" dirty="0" smtClean="0"/>
              <a:t>FTG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部分即时战略游戏（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某些基于</a:t>
            </a:r>
            <a:r>
              <a:rPr lang="en-US" altLang="zh-CN" dirty="0" smtClean="0"/>
              <a:t>GDI</a:t>
            </a:r>
            <a:r>
              <a:rPr lang="zh-CN" altLang="en-US" dirty="0" smtClean="0"/>
              <a:t>或其他渲染系统的</a:t>
            </a:r>
            <a:r>
              <a:rPr lang="en-US" altLang="zh-CN" dirty="0" smtClean="0"/>
              <a:t>MMORPG </a:t>
            </a:r>
            <a:r>
              <a:rPr lang="zh-CN" altLang="en-US" dirty="0" smtClean="0"/>
              <a:t>如：传奇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很多古典</a:t>
            </a:r>
            <a:r>
              <a:rPr lang="en-US" altLang="zh-CN" dirty="0" smtClean="0"/>
              <a:t>2D</a:t>
            </a:r>
            <a:r>
              <a:rPr lang="zh-CN" altLang="en-US" dirty="0" smtClean="0"/>
              <a:t>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很多主机游戏</a:t>
            </a:r>
            <a:endParaRPr lang="en-US" altLang="zh-CN" dirty="0" smtClean="0"/>
          </a:p>
          <a:p>
            <a:r>
              <a:rPr lang="zh-CN" altLang="en-US" dirty="0" smtClean="0"/>
              <a:t>可变帧率（每帧的逻辑时间不固定）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PC </a:t>
            </a:r>
            <a:r>
              <a:rPr lang="zh-CN" altLang="en-US" dirty="0" smtClean="0"/>
              <a:t>绝大多数</a:t>
            </a:r>
            <a:r>
              <a:rPr lang="en-US" altLang="zh-CN" dirty="0" smtClean="0"/>
              <a:t>MMO</a:t>
            </a:r>
          </a:p>
        </p:txBody>
      </p:sp>
    </p:spTree>
    <p:extLst>
      <p:ext uri="{BB962C8B-B14F-4D97-AF65-F5344CB8AC3E}">
        <p14:creationId xmlns:p14="http://schemas.microsoft.com/office/powerpoint/2010/main" val="118693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，抛物线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物理抛物线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自由落体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数学抛物线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，贝塞尔曲线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常用贝塞尔曲线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t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∈[0,1]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3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3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1−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∈[0,1]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优点：很多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7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，终点修正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终点修正的方法</a:t>
            </a:r>
            <a:endParaRPr lang="en-US" altLang="zh-CN" dirty="0" smtClean="0"/>
          </a:p>
          <a:p>
            <a:r>
              <a:rPr lang="zh-CN" altLang="en-US" dirty="0" smtClean="0"/>
              <a:t>终点修正的重要性</a:t>
            </a:r>
            <a:endParaRPr lang="en-US" altLang="zh-CN" dirty="0" smtClean="0"/>
          </a:p>
          <a:p>
            <a:r>
              <a:rPr lang="zh-CN" altLang="en-US" dirty="0" smtClean="0"/>
              <a:t>在可变帧率系统中所有轨迹算法中都要对终点进行修正！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35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轨迹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轨迹的复用</a:t>
            </a:r>
            <a:endParaRPr lang="en-US" altLang="zh-CN" dirty="0" smtClean="0"/>
          </a:p>
          <a:p>
            <a:r>
              <a:rPr lang="en-US" altLang="zh-CN" dirty="0" smtClean="0"/>
              <a:t>Tween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47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时间轨迹与打击感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时间轨迹对运动感觉的影响</a:t>
            </a:r>
            <a:endParaRPr lang="en-US" altLang="zh-CN" dirty="0" smtClean="0"/>
          </a:p>
          <a:p>
            <a:r>
              <a:rPr lang="zh-CN" altLang="en-US" dirty="0" smtClean="0"/>
              <a:t>什么情景需要用什么时间轨迹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431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游戏数学</vt:lpstr>
      <vt:lpstr>第一章，轨迹</vt:lpstr>
      <vt:lpstr>1.1，匀速直线运动</vt:lpstr>
      <vt:lpstr>1.2，游戏时间体系</vt:lpstr>
      <vt:lpstr>1.3，抛物线</vt:lpstr>
      <vt:lpstr>1.4，贝塞尔曲线</vt:lpstr>
      <vt:lpstr>1.5，终点修正</vt:lpstr>
      <vt:lpstr>1.6，Tween轨迹</vt:lpstr>
      <vt:lpstr>1.7 时间轨迹与打击感</vt:lpstr>
      <vt:lpstr>第二章 向量与矩阵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游戏数学</dc:title>
  <dc:creator>wanghongliang 王宏亮</dc:creator>
  <cp:lastModifiedBy>王宏亮</cp:lastModifiedBy>
  <cp:revision>11</cp:revision>
  <dcterms:created xsi:type="dcterms:W3CDTF">2015-05-04T06:41:11Z</dcterms:created>
  <dcterms:modified xsi:type="dcterms:W3CDTF">2015-05-04T08:38:18Z</dcterms:modified>
</cp:coreProperties>
</file>