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  <p:sldMasterId id="2147483710" r:id="rId2"/>
  </p:sldMasterIdLst>
  <p:notesMasterIdLst>
    <p:notesMasterId r:id="rId17"/>
  </p:notesMasterIdLst>
  <p:sldIdLst>
    <p:sldId id="256" r:id="rId3"/>
    <p:sldId id="257" r:id="rId4"/>
    <p:sldId id="281" r:id="rId5"/>
    <p:sldId id="266" r:id="rId6"/>
    <p:sldId id="272" r:id="rId7"/>
    <p:sldId id="273" r:id="rId8"/>
    <p:sldId id="275" r:id="rId9"/>
    <p:sldId id="270" r:id="rId10"/>
    <p:sldId id="271" r:id="rId11"/>
    <p:sldId id="277" r:id="rId12"/>
    <p:sldId id="276" r:id="rId13"/>
    <p:sldId id="279" r:id="rId14"/>
    <p:sldId id="280" r:id="rId15"/>
    <p:sldId id="282" r:id="rId16"/>
  </p:sldIdLst>
  <p:sldSz cx="12188825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176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1872">
          <p15:clr>
            <a:srgbClr val="A4A3A4"/>
          </p15:clr>
        </p15:guide>
        <p15:guide id="5" orient="horz" pos="2731">
          <p15:clr>
            <a:srgbClr val="A4A3A4"/>
          </p15:clr>
        </p15:guide>
        <p15:guide id="6" orient="horz" pos="2400">
          <p15:clr>
            <a:srgbClr val="A4A3A4"/>
          </p15:clr>
        </p15:guide>
        <p15:guide id="7" orient="horz" pos="1476">
          <p15:clr>
            <a:srgbClr val="A4A3A4"/>
          </p15:clr>
        </p15:guide>
        <p15:guide id="8" orient="horz" pos="3960">
          <p15:clr>
            <a:srgbClr val="A4A3A4"/>
          </p15:clr>
        </p15:guide>
        <p15:guide id="9" pos="3839">
          <p15:clr>
            <a:srgbClr val="A4A3A4"/>
          </p15:clr>
        </p15:guide>
        <p15:guide id="10" pos="239">
          <p15:clr>
            <a:srgbClr val="A4A3A4"/>
          </p15:clr>
        </p15:guide>
        <p15:guide id="11" pos="7439">
          <p15:clr>
            <a:srgbClr val="A4A3A4"/>
          </p15:clr>
        </p15:guide>
        <p15:guide id="12" pos="2447">
          <p15:clr>
            <a:srgbClr val="A4A3A4"/>
          </p15:clr>
        </p15:guide>
        <p15:guide id="13" pos="51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7"/>
    <p:restoredTop sz="94557"/>
  </p:normalViewPr>
  <p:slideViewPr>
    <p:cSldViewPr snapToGrid="0">
      <p:cViewPr varScale="1">
        <p:scale>
          <a:sx n="92" d="100"/>
          <a:sy n="92" d="100"/>
        </p:scale>
        <p:origin x="81" y="87"/>
      </p:cViewPr>
      <p:guideLst>
        <p:guide orient="horz" pos="2160"/>
        <p:guide orient="horz" pos="4176"/>
        <p:guide orient="horz" pos="432"/>
        <p:guide orient="horz" pos="1872"/>
        <p:guide orient="horz" pos="2731"/>
        <p:guide orient="horz" pos="2400"/>
        <p:guide orient="horz" pos="1476"/>
        <p:guide orient="horz" pos="3960"/>
        <p:guide pos="3839"/>
        <p:guide pos="239"/>
        <p:guide pos="7439"/>
        <p:guide pos="2447"/>
        <p:guide pos="51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C50B2-4C05-4D9C-889D-B05CA91E472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976C1-3CBA-46F7-97BA-2F9F4023A72E}">
      <dgm:prSet phldrT="[Text]"/>
      <dgm:spPr/>
      <dgm:t>
        <a:bodyPr/>
        <a:lstStyle/>
        <a:p>
          <a:r>
            <a:rPr lang="en-US" dirty="0"/>
            <a:t>Purchasing</a:t>
          </a:r>
        </a:p>
      </dgm:t>
    </dgm:pt>
    <dgm:pt modelId="{50F82AFD-4510-4AD9-AE82-0DF648B19BAA}" type="parTrans" cxnId="{A74C8903-9EA6-42D8-9D9B-DB3E4D1F88BA}">
      <dgm:prSet/>
      <dgm:spPr/>
      <dgm:t>
        <a:bodyPr/>
        <a:lstStyle/>
        <a:p>
          <a:endParaRPr lang="en-US"/>
        </a:p>
      </dgm:t>
    </dgm:pt>
    <dgm:pt modelId="{019E8B42-EE59-456F-813C-5537C1D2D3A0}" type="sibTrans" cxnId="{A74C8903-9EA6-42D8-9D9B-DB3E4D1F88BA}">
      <dgm:prSet/>
      <dgm:spPr/>
      <dgm:t>
        <a:bodyPr/>
        <a:lstStyle/>
        <a:p>
          <a:endParaRPr lang="en-US"/>
        </a:p>
      </dgm:t>
    </dgm:pt>
    <dgm:pt modelId="{02813928-D6D9-4F7D-B87C-AB5411F77E09}">
      <dgm:prSet phldrT="[Text]"/>
      <dgm:spPr/>
      <dgm:t>
        <a:bodyPr/>
        <a:lstStyle/>
        <a:p>
          <a:r>
            <a:rPr lang="en-US" dirty="0"/>
            <a:t>Manufacturing</a:t>
          </a:r>
        </a:p>
      </dgm:t>
    </dgm:pt>
    <dgm:pt modelId="{0857E3DF-7214-4C12-BCBF-5A008CB47A45}" type="parTrans" cxnId="{2A380445-E8A6-4DC6-9C25-2CE18269E939}">
      <dgm:prSet/>
      <dgm:spPr/>
      <dgm:t>
        <a:bodyPr/>
        <a:lstStyle/>
        <a:p>
          <a:endParaRPr lang="en-US"/>
        </a:p>
      </dgm:t>
    </dgm:pt>
    <dgm:pt modelId="{453B1E51-223C-4EBE-A831-0682261B9940}" type="sibTrans" cxnId="{2A380445-E8A6-4DC6-9C25-2CE18269E939}">
      <dgm:prSet/>
      <dgm:spPr/>
      <dgm:t>
        <a:bodyPr/>
        <a:lstStyle/>
        <a:p>
          <a:endParaRPr lang="en-US"/>
        </a:p>
      </dgm:t>
    </dgm:pt>
    <dgm:pt modelId="{24121984-58CA-4F27-A848-6423F3F12F2F}">
      <dgm:prSet phldrT="[Text]"/>
      <dgm:spPr/>
      <dgm:t>
        <a:bodyPr/>
        <a:lstStyle/>
        <a:p>
          <a:r>
            <a:rPr lang="en-US" dirty="0"/>
            <a:t>Boost manufacturing capacity for high-demand products</a:t>
          </a:r>
        </a:p>
      </dgm:t>
    </dgm:pt>
    <dgm:pt modelId="{9B28E6E9-15BA-45E8-B3BB-8F27EF673390}" type="parTrans" cxnId="{1E6AF297-FE07-4B27-B353-F9628107F3EC}">
      <dgm:prSet/>
      <dgm:spPr/>
      <dgm:t>
        <a:bodyPr/>
        <a:lstStyle/>
        <a:p>
          <a:endParaRPr lang="en-US"/>
        </a:p>
      </dgm:t>
    </dgm:pt>
    <dgm:pt modelId="{F420D713-E151-4508-B821-AEFA67A788BD}" type="sibTrans" cxnId="{1E6AF297-FE07-4B27-B353-F9628107F3EC}">
      <dgm:prSet/>
      <dgm:spPr/>
      <dgm:t>
        <a:bodyPr/>
        <a:lstStyle/>
        <a:p>
          <a:endParaRPr lang="en-US"/>
        </a:p>
      </dgm:t>
    </dgm:pt>
    <dgm:pt modelId="{B6FB2672-43F8-4129-A301-CBF4B7900E0A}">
      <dgm:prSet phldrT="[Text]"/>
      <dgm:spPr/>
      <dgm:t>
        <a:bodyPr/>
        <a:lstStyle/>
        <a:p>
          <a:r>
            <a:rPr lang="en-US" dirty="0"/>
            <a:t>Distribution</a:t>
          </a:r>
        </a:p>
      </dgm:t>
    </dgm:pt>
    <dgm:pt modelId="{06361483-1492-4E98-866E-71D834231D3E}" type="parTrans" cxnId="{6581558A-0236-4A9E-8A45-48A3F2FC325C}">
      <dgm:prSet/>
      <dgm:spPr/>
      <dgm:t>
        <a:bodyPr/>
        <a:lstStyle/>
        <a:p>
          <a:endParaRPr lang="en-US"/>
        </a:p>
      </dgm:t>
    </dgm:pt>
    <dgm:pt modelId="{487AF3C8-95A4-49E0-BF81-D04ACB7FBE6C}" type="sibTrans" cxnId="{6581558A-0236-4A9E-8A45-48A3F2FC325C}">
      <dgm:prSet/>
      <dgm:spPr/>
      <dgm:t>
        <a:bodyPr/>
        <a:lstStyle/>
        <a:p>
          <a:endParaRPr lang="en-US"/>
        </a:p>
      </dgm:t>
    </dgm:pt>
    <dgm:pt modelId="{58FA4B97-7BA7-4DBB-8785-1EB11845DD79}">
      <dgm:prSet phldrT="[Text]"/>
      <dgm:spPr/>
      <dgm:t>
        <a:bodyPr/>
        <a:lstStyle/>
        <a:p>
          <a:r>
            <a:rPr lang="en-US" dirty="0"/>
            <a:t>Eliminate PDC lines with zero NFILL</a:t>
          </a:r>
        </a:p>
      </dgm:t>
    </dgm:pt>
    <dgm:pt modelId="{33D7DD6C-FBD0-4C62-AC2A-22906BD5878A}" type="parTrans" cxnId="{05C22191-6E47-450C-A21F-49AD37F273F8}">
      <dgm:prSet/>
      <dgm:spPr/>
      <dgm:t>
        <a:bodyPr/>
        <a:lstStyle/>
        <a:p>
          <a:endParaRPr lang="en-US"/>
        </a:p>
      </dgm:t>
    </dgm:pt>
    <dgm:pt modelId="{4616FD98-D360-4998-95F0-D47482424344}" type="sibTrans" cxnId="{05C22191-6E47-450C-A21F-49AD37F273F8}">
      <dgm:prSet/>
      <dgm:spPr/>
      <dgm:t>
        <a:bodyPr/>
        <a:lstStyle/>
        <a:p>
          <a:endParaRPr lang="en-US"/>
        </a:p>
      </dgm:t>
    </dgm:pt>
    <dgm:pt modelId="{7F632D8D-90BD-4058-8DDA-80A6E878A335}">
      <dgm:prSet/>
      <dgm:spPr/>
      <dgm:t>
        <a:bodyPr/>
        <a:lstStyle/>
        <a:p>
          <a:r>
            <a:rPr lang="en-US" dirty="0"/>
            <a:t>Safety Stock Improvement Model</a:t>
          </a:r>
        </a:p>
      </dgm:t>
    </dgm:pt>
    <dgm:pt modelId="{108005A9-769E-451D-9C4B-88E7FE2FC8BC}" type="parTrans" cxnId="{DC6230C3-B9EE-42AF-88BC-0CBEEC539AC0}">
      <dgm:prSet/>
      <dgm:spPr/>
      <dgm:t>
        <a:bodyPr/>
        <a:lstStyle/>
        <a:p>
          <a:endParaRPr lang="en-US"/>
        </a:p>
      </dgm:t>
    </dgm:pt>
    <dgm:pt modelId="{8616B90D-030C-407D-B1E3-FB767623CF83}" type="sibTrans" cxnId="{DC6230C3-B9EE-42AF-88BC-0CBEEC539AC0}">
      <dgm:prSet/>
      <dgm:spPr/>
      <dgm:t>
        <a:bodyPr/>
        <a:lstStyle/>
        <a:p>
          <a:endParaRPr lang="en-US"/>
        </a:p>
      </dgm:t>
    </dgm:pt>
    <dgm:pt modelId="{60E416C0-5295-6F4F-B05C-97C5DF3E34F6}">
      <dgm:prSet phldrT="[Text]" custT="1"/>
      <dgm:spPr/>
      <dgm:t>
        <a:bodyPr/>
        <a:lstStyle/>
        <a:p>
          <a:r>
            <a:rPr lang="en-US" sz="1800" dirty="0"/>
            <a:t>improve the inventory planner velocity </a:t>
          </a:r>
        </a:p>
      </dgm:t>
    </dgm:pt>
    <dgm:pt modelId="{0BDF25F3-1C23-F04B-979E-94CECEFAF146}" type="parTrans" cxnId="{9E08E575-00CF-D143-8D4F-33019CF3F9DA}">
      <dgm:prSet/>
      <dgm:spPr/>
      <dgm:t>
        <a:bodyPr/>
        <a:lstStyle/>
        <a:p>
          <a:endParaRPr lang="en-US"/>
        </a:p>
      </dgm:t>
    </dgm:pt>
    <dgm:pt modelId="{840ECADA-86E8-7741-95DF-DFBFD7860756}" type="sibTrans" cxnId="{9E08E575-00CF-D143-8D4F-33019CF3F9DA}">
      <dgm:prSet/>
      <dgm:spPr/>
      <dgm:t>
        <a:bodyPr/>
        <a:lstStyle/>
        <a:p>
          <a:endParaRPr lang="en-US"/>
        </a:p>
      </dgm:t>
    </dgm:pt>
    <dgm:pt modelId="{6FC62579-7D50-43B1-A205-D30AF33364D9}" type="pres">
      <dgm:prSet presAssocID="{A6AC50B2-4C05-4D9C-889D-B05CA91E4721}" presName="linearFlow" presStyleCnt="0">
        <dgm:presLayoutVars>
          <dgm:dir/>
          <dgm:animLvl val="lvl"/>
          <dgm:resizeHandles val="exact"/>
        </dgm:presLayoutVars>
      </dgm:prSet>
      <dgm:spPr/>
    </dgm:pt>
    <dgm:pt modelId="{6F4DB938-E366-416F-8A45-0B36E8B88148}" type="pres">
      <dgm:prSet presAssocID="{FC6976C1-3CBA-46F7-97BA-2F9F4023A72E}" presName="composite" presStyleCnt="0"/>
      <dgm:spPr/>
    </dgm:pt>
    <dgm:pt modelId="{AB057CA3-A00C-42DB-BEAC-6C5320A0772C}" type="pres">
      <dgm:prSet presAssocID="{FC6976C1-3CBA-46F7-97BA-2F9F4023A7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12CD01-7726-4A5B-8FB4-93AC4A48BF6D}" type="pres">
      <dgm:prSet presAssocID="{FC6976C1-3CBA-46F7-97BA-2F9F4023A72E}" presName="parSh" presStyleLbl="node1" presStyleIdx="0" presStyleCnt="3"/>
      <dgm:spPr/>
    </dgm:pt>
    <dgm:pt modelId="{E53CEC2D-0BD1-473A-BBEF-1F60BF2D8C2E}" type="pres">
      <dgm:prSet presAssocID="{FC6976C1-3CBA-46F7-97BA-2F9F4023A72E}" presName="desTx" presStyleLbl="fgAcc1" presStyleIdx="0" presStyleCnt="3">
        <dgm:presLayoutVars>
          <dgm:bulletEnabled val="1"/>
        </dgm:presLayoutVars>
      </dgm:prSet>
      <dgm:spPr/>
    </dgm:pt>
    <dgm:pt modelId="{1EF42CAA-AB70-4BB3-BBB1-5F73EDB885AB}" type="pres">
      <dgm:prSet presAssocID="{019E8B42-EE59-456F-813C-5537C1D2D3A0}" presName="sibTrans" presStyleLbl="sibTrans2D1" presStyleIdx="0" presStyleCnt="2"/>
      <dgm:spPr/>
    </dgm:pt>
    <dgm:pt modelId="{4D7EA8EE-F730-4BE3-9316-9249C97D11A5}" type="pres">
      <dgm:prSet presAssocID="{019E8B42-EE59-456F-813C-5537C1D2D3A0}" presName="connTx" presStyleLbl="sibTrans2D1" presStyleIdx="0" presStyleCnt="2"/>
      <dgm:spPr/>
    </dgm:pt>
    <dgm:pt modelId="{EC4D7747-5C1C-4A00-9839-790679184A3C}" type="pres">
      <dgm:prSet presAssocID="{02813928-D6D9-4F7D-B87C-AB5411F77E09}" presName="composite" presStyleCnt="0"/>
      <dgm:spPr/>
    </dgm:pt>
    <dgm:pt modelId="{54247CFA-96F2-4F62-B2C3-0298A084B138}" type="pres">
      <dgm:prSet presAssocID="{02813928-D6D9-4F7D-B87C-AB5411F77E0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1CA1CC6-54B4-4B31-918E-46BEA4042FA2}" type="pres">
      <dgm:prSet presAssocID="{02813928-D6D9-4F7D-B87C-AB5411F77E09}" presName="parSh" presStyleLbl="node1" presStyleIdx="1" presStyleCnt="3"/>
      <dgm:spPr/>
    </dgm:pt>
    <dgm:pt modelId="{C5FFFD6E-E1D3-44C3-A77B-D883F1A1BFB1}" type="pres">
      <dgm:prSet presAssocID="{02813928-D6D9-4F7D-B87C-AB5411F77E09}" presName="desTx" presStyleLbl="fgAcc1" presStyleIdx="1" presStyleCnt="3">
        <dgm:presLayoutVars>
          <dgm:bulletEnabled val="1"/>
        </dgm:presLayoutVars>
      </dgm:prSet>
      <dgm:spPr/>
    </dgm:pt>
    <dgm:pt modelId="{7C8CD731-7F77-4E11-9FE7-68CFC3711250}" type="pres">
      <dgm:prSet presAssocID="{453B1E51-223C-4EBE-A831-0682261B9940}" presName="sibTrans" presStyleLbl="sibTrans2D1" presStyleIdx="1" presStyleCnt="2"/>
      <dgm:spPr/>
    </dgm:pt>
    <dgm:pt modelId="{2813A1CA-0CF4-420A-B085-CC4831D2448A}" type="pres">
      <dgm:prSet presAssocID="{453B1E51-223C-4EBE-A831-0682261B9940}" presName="connTx" presStyleLbl="sibTrans2D1" presStyleIdx="1" presStyleCnt="2"/>
      <dgm:spPr/>
    </dgm:pt>
    <dgm:pt modelId="{A5870230-9BE8-412E-88D2-BD069B5281B6}" type="pres">
      <dgm:prSet presAssocID="{B6FB2672-43F8-4129-A301-CBF4B7900E0A}" presName="composite" presStyleCnt="0"/>
      <dgm:spPr/>
    </dgm:pt>
    <dgm:pt modelId="{C14603E7-57D6-4F6E-AD1F-032B24D5E964}" type="pres">
      <dgm:prSet presAssocID="{B6FB2672-43F8-4129-A301-CBF4B7900E0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06AE4B7-EFFB-4FBC-BBA4-B8EFE48DA93E}" type="pres">
      <dgm:prSet presAssocID="{B6FB2672-43F8-4129-A301-CBF4B7900E0A}" presName="parSh" presStyleLbl="node1" presStyleIdx="2" presStyleCnt="3"/>
      <dgm:spPr/>
    </dgm:pt>
    <dgm:pt modelId="{BCE44A9A-4E97-4C71-BE97-F1B297570AB8}" type="pres">
      <dgm:prSet presAssocID="{B6FB2672-43F8-4129-A301-CBF4B7900E0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A74C8903-9EA6-42D8-9D9B-DB3E4D1F88BA}" srcId="{A6AC50B2-4C05-4D9C-889D-B05CA91E4721}" destId="{FC6976C1-3CBA-46F7-97BA-2F9F4023A72E}" srcOrd="0" destOrd="0" parTransId="{50F82AFD-4510-4AD9-AE82-0DF648B19BAA}" sibTransId="{019E8B42-EE59-456F-813C-5537C1D2D3A0}"/>
    <dgm:cxn modelId="{0888A107-B907-7446-86A5-CAA3C9CD6432}" type="presOf" srcId="{02813928-D6D9-4F7D-B87C-AB5411F77E09}" destId="{91CA1CC6-54B4-4B31-918E-46BEA4042FA2}" srcOrd="1" destOrd="0" presId="urn:microsoft.com/office/officeart/2005/8/layout/process3"/>
    <dgm:cxn modelId="{A66E660C-A9E8-F54A-95DB-8DBDE7F4E513}" type="presOf" srcId="{FC6976C1-3CBA-46F7-97BA-2F9F4023A72E}" destId="{AB057CA3-A00C-42DB-BEAC-6C5320A0772C}" srcOrd="0" destOrd="0" presId="urn:microsoft.com/office/officeart/2005/8/layout/process3"/>
    <dgm:cxn modelId="{7EC30824-3FC7-E841-91D9-6928A9B208A4}" type="presOf" srcId="{7F632D8D-90BD-4058-8DDA-80A6E878A335}" destId="{BCE44A9A-4E97-4C71-BE97-F1B297570AB8}" srcOrd="0" destOrd="1" presId="urn:microsoft.com/office/officeart/2005/8/layout/process3"/>
    <dgm:cxn modelId="{7DD7B326-0F43-2F4A-9325-987D15E320C8}" type="presOf" srcId="{02813928-D6D9-4F7D-B87C-AB5411F77E09}" destId="{54247CFA-96F2-4F62-B2C3-0298A084B138}" srcOrd="0" destOrd="0" presId="urn:microsoft.com/office/officeart/2005/8/layout/process3"/>
    <dgm:cxn modelId="{187E8E33-CF9C-6647-88B5-7AC3CACCFF49}" type="presOf" srcId="{B6FB2672-43F8-4129-A301-CBF4B7900E0A}" destId="{C14603E7-57D6-4F6E-AD1F-032B24D5E964}" srcOrd="0" destOrd="0" presId="urn:microsoft.com/office/officeart/2005/8/layout/process3"/>
    <dgm:cxn modelId="{CD42563B-DC14-A34B-B212-762D6C286126}" type="presOf" srcId="{24121984-58CA-4F27-A848-6423F3F12F2F}" destId="{C5FFFD6E-E1D3-44C3-A77B-D883F1A1BFB1}" srcOrd="0" destOrd="0" presId="urn:microsoft.com/office/officeart/2005/8/layout/process3"/>
    <dgm:cxn modelId="{2D8C943C-4BD6-304B-8486-FA9AB194882F}" type="presOf" srcId="{019E8B42-EE59-456F-813C-5537C1D2D3A0}" destId="{4D7EA8EE-F730-4BE3-9316-9249C97D11A5}" srcOrd="1" destOrd="0" presId="urn:microsoft.com/office/officeart/2005/8/layout/process3"/>
    <dgm:cxn modelId="{2A380445-E8A6-4DC6-9C25-2CE18269E939}" srcId="{A6AC50B2-4C05-4D9C-889D-B05CA91E4721}" destId="{02813928-D6D9-4F7D-B87C-AB5411F77E09}" srcOrd="1" destOrd="0" parTransId="{0857E3DF-7214-4C12-BCBF-5A008CB47A45}" sibTransId="{453B1E51-223C-4EBE-A831-0682261B9940}"/>
    <dgm:cxn modelId="{D38E2246-0874-D544-BCC5-46AB0E847777}" type="presOf" srcId="{019E8B42-EE59-456F-813C-5537C1D2D3A0}" destId="{1EF42CAA-AB70-4BB3-BBB1-5F73EDB885AB}" srcOrd="0" destOrd="0" presId="urn:microsoft.com/office/officeart/2005/8/layout/process3"/>
    <dgm:cxn modelId="{370FDA6E-8976-4840-8F43-EEED41D8BAE6}" type="presOf" srcId="{A6AC50B2-4C05-4D9C-889D-B05CA91E4721}" destId="{6FC62579-7D50-43B1-A205-D30AF33364D9}" srcOrd="0" destOrd="0" presId="urn:microsoft.com/office/officeart/2005/8/layout/process3"/>
    <dgm:cxn modelId="{9E08E575-00CF-D143-8D4F-33019CF3F9DA}" srcId="{FC6976C1-3CBA-46F7-97BA-2F9F4023A72E}" destId="{60E416C0-5295-6F4F-B05C-97C5DF3E34F6}" srcOrd="0" destOrd="0" parTransId="{0BDF25F3-1C23-F04B-979E-94CECEFAF146}" sibTransId="{840ECADA-86E8-7741-95DF-DFBFD7860756}"/>
    <dgm:cxn modelId="{667B8E5A-B9CC-A942-81D3-1B19A5519420}" type="presOf" srcId="{FC6976C1-3CBA-46F7-97BA-2F9F4023A72E}" destId="{3612CD01-7726-4A5B-8FB4-93AC4A48BF6D}" srcOrd="1" destOrd="0" presId="urn:microsoft.com/office/officeart/2005/8/layout/process3"/>
    <dgm:cxn modelId="{3A16BA5A-3820-F04C-BEF3-BA2040AFAFF8}" type="presOf" srcId="{58FA4B97-7BA7-4DBB-8785-1EB11845DD79}" destId="{BCE44A9A-4E97-4C71-BE97-F1B297570AB8}" srcOrd="0" destOrd="0" presId="urn:microsoft.com/office/officeart/2005/8/layout/process3"/>
    <dgm:cxn modelId="{A5CD5785-8FA6-DE49-861B-33D172553CB8}" type="presOf" srcId="{B6FB2672-43F8-4129-A301-CBF4B7900E0A}" destId="{E06AE4B7-EFFB-4FBC-BBA4-B8EFE48DA93E}" srcOrd="1" destOrd="0" presId="urn:microsoft.com/office/officeart/2005/8/layout/process3"/>
    <dgm:cxn modelId="{6581558A-0236-4A9E-8A45-48A3F2FC325C}" srcId="{A6AC50B2-4C05-4D9C-889D-B05CA91E4721}" destId="{B6FB2672-43F8-4129-A301-CBF4B7900E0A}" srcOrd="2" destOrd="0" parTransId="{06361483-1492-4E98-866E-71D834231D3E}" sibTransId="{487AF3C8-95A4-49E0-BF81-D04ACB7FBE6C}"/>
    <dgm:cxn modelId="{05C22191-6E47-450C-A21F-49AD37F273F8}" srcId="{B6FB2672-43F8-4129-A301-CBF4B7900E0A}" destId="{58FA4B97-7BA7-4DBB-8785-1EB11845DD79}" srcOrd="0" destOrd="0" parTransId="{33D7DD6C-FBD0-4C62-AC2A-22906BD5878A}" sibTransId="{4616FD98-D360-4998-95F0-D47482424344}"/>
    <dgm:cxn modelId="{1E6AF297-FE07-4B27-B353-F9628107F3EC}" srcId="{02813928-D6D9-4F7D-B87C-AB5411F77E09}" destId="{24121984-58CA-4F27-A848-6423F3F12F2F}" srcOrd="0" destOrd="0" parTransId="{9B28E6E9-15BA-45E8-B3BB-8F27EF673390}" sibTransId="{F420D713-E151-4508-B821-AEFA67A788BD}"/>
    <dgm:cxn modelId="{335222A0-1856-0246-9A4B-5E6BBFCDC621}" type="presOf" srcId="{453B1E51-223C-4EBE-A831-0682261B9940}" destId="{7C8CD731-7F77-4E11-9FE7-68CFC3711250}" srcOrd="0" destOrd="0" presId="urn:microsoft.com/office/officeart/2005/8/layout/process3"/>
    <dgm:cxn modelId="{DC6230C3-B9EE-42AF-88BC-0CBEEC539AC0}" srcId="{B6FB2672-43F8-4129-A301-CBF4B7900E0A}" destId="{7F632D8D-90BD-4058-8DDA-80A6E878A335}" srcOrd="1" destOrd="0" parTransId="{108005A9-769E-451D-9C4B-88E7FE2FC8BC}" sibTransId="{8616B90D-030C-407D-B1E3-FB767623CF83}"/>
    <dgm:cxn modelId="{35A33ED8-0967-8B44-96CC-8C9336D79B62}" type="presOf" srcId="{60E416C0-5295-6F4F-B05C-97C5DF3E34F6}" destId="{E53CEC2D-0BD1-473A-BBEF-1F60BF2D8C2E}" srcOrd="0" destOrd="0" presId="urn:microsoft.com/office/officeart/2005/8/layout/process3"/>
    <dgm:cxn modelId="{34B87EF1-D819-0342-A76B-64BC6187D89F}" type="presOf" srcId="{453B1E51-223C-4EBE-A831-0682261B9940}" destId="{2813A1CA-0CF4-420A-B085-CC4831D2448A}" srcOrd="1" destOrd="0" presId="urn:microsoft.com/office/officeart/2005/8/layout/process3"/>
    <dgm:cxn modelId="{89CE412B-3196-234E-BC8D-755E73AF1790}" type="presParOf" srcId="{6FC62579-7D50-43B1-A205-D30AF33364D9}" destId="{6F4DB938-E366-416F-8A45-0B36E8B88148}" srcOrd="0" destOrd="0" presId="urn:microsoft.com/office/officeart/2005/8/layout/process3"/>
    <dgm:cxn modelId="{1D27B2DE-C055-AC46-8EBA-E6B89CC346A2}" type="presParOf" srcId="{6F4DB938-E366-416F-8A45-0B36E8B88148}" destId="{AB057CA3-A00C-42DB-BEAC-6C5320A0772C}" srcOrd="0" destOrd="0" presId="urn:microsoft.com/office/officeart/2005/8/layout/process3"/>
    <dgm:cxn modelId="{A355D2A5-F356-9C49-A0F9-12C3E37B735A}" type="presParOf" srcId="{6F4DB938-E366-416F-8A45-0B36E8B88148}" destId="{3612CD01-7726-4A5B-8FB4-93AC4A48BF6D}" srcOrd="1" destOrd="0" presId="urn:microsoft.com/office/officeart/2005/8/layout/process3"/>
    <dgm:cxn modelId="{BCAFAED6-29A3-4A46-A0E9-DBCBBBC9129A}" type="presParOf" srcId="{6F4DB938-E366-416F-8A45-0B36E8B88148}" destId="{E53CEC2D-0BD1-473A-BBEF-1F60BF2D8C2E}" srcOrd="2" destOrd="0" presId="urn:microsoft.com/office/officeart/2005/8/layout/process3"/>
    <dgm:cxn modelId="{9CB73DF9-FCDB-884A-A61B-CBFF4547FCBD}" type="presParOf" srcId="{6FC62579-7D50-43B1-A205-D30AF33364D9}" destId="{1EF42CAA-AB70-4BB3-BBB1-5F73EDB885AB}" srcOrd="1" destOrd="0" presId="urn:microsoft.com/office/officeart/2005/8/layout/process3"/>
    <dgm:cxn modelId="{1E9460B2-C60F-8443-9956-E6B7703CF334}" type="presParOf" srcId="{1EF42CAA-AB70-4BB3-BBB1-5F73EDB885AB}" destId="{4D7EA8EE-F730-4BE3-9316-9249C97D11A5}" srcOrd="0" destOrd="0" presId="urn:microsoft.com/office/officeart/2005/8/layout/process3"/>
    <dgm:cxn modelId="{227305CD-3749-444D-AEDE-821F3F18571E}" type="presParOf" srcId="{6FC62579-7D50-43B1-A205-D30AF33364D9}" destId="{EC4D7747-5C1C-4A00-9839-790679184A3C}" srcOrd="2" destOrd="0" presId="urn:microsoft.com/office/officeart/2005/8/layout/process3"/>
    <dgm:cxn modelId="{A080A9A2-FB0C-9741-AAC2-C1FE7D6BE143}" type="presParOf" srcId="{EC4D7747-5C1C-4A00-9839-790679184A3C}" destId="{54247CFA-96F2-4F62-B2C3-0298A084B138}" srcOrd="0" destOrd="0" presId="urn:microsoft.com/office/officeart/2005/8/layout/process3"/>
    <dgm:cxn modelId="{BA00A73F-A3FF-A141-B7D7-64AAED136966}" type="presParOf" srcId="{EC4D7747-5C1C-4A00-9839-790679184A3C}" destId="{91CA1CC6-54B4-4B31-918E-46BEA4042FA2}" srcOrd="1" destOrd="0" presId="urn:microsoft.com/office/officeart/2005/8/layout/process3"/>
    <dgm:cxn modelId="{66273668-7B47-DB42-830C-B2DC1FBFC8A3}" type="presParOf" srcId="{EC4D7747-5C1C-4A00-9839-790679184A3C}" destId="{C5FFFD6E-E1D3-44C3-A77B-D883F1A1BFB1}" srcOrd="2" destOrd="0" presId="urn:microsoft.com/office/officeart/2005/8/layout/process3"/>
    <dgm:cxn modelId="{AFC574A6-D17D-9446-8139-DD9141BE8C82}" type="presParOf" srcId="{6FC62579-7D50-43B1-A205-D30AF33364D9}" destId="{7C8CD731-7F77-4E11-9FE7-68CFC3711250}" srcOrd="3" destOrd="0" presId="urn:microsoft.com/office/officeart/2005/8/layout/process3"/>
    <dgm:cxn modelId="{A90C2EC5-E4B6-4948-900B-4E54C9EC013E}" type="presParOf" srcId="{7C8CD731-7F77-4E11-9FE7-68CFC3711250}" destId="{2813A1CA-0CF4-420A-B085-CC4831D2448A}" srcOrd="0" destOrd="0" presId="urn:microsoft.com/office/officeart/2005/8/layout/process3"/>
    <dgm:cxn modelId="{97D02778-5417-184D-85F0-2CC5548AFA65}" type="presParOf" srcId="{6FC62579-7D50-43B1-A205-D30AF33364D9}" destId="{A5870230-9BE8-412E-88D2-BD069B5281B6}" srcOrd="4" destOrd="0" presId="urn:microsoft.com/office/officeart/2005/8/layout/process3"/>
    <dgm:cxn modelId="{22032A45-7754-9F47-BFB3-B5BC283781D2}" type="presParOf" srcId="{A5870230-9BE8-412E-88D2-BD069B5281B6}" destId="{C14603E7-57D6-4F6E-AD1F-032B24D5E964}" srcOrd="0" destOrd="0" presId="urn:microsoft.com/office/officeart/2005/8/layout/process3"/>
    <dgm:cxn modelId="{D363416F-B38E-1F43-92E4-27ECF7DA3397}" type="presParOf" srcId="{A5870230-9BE8-412E-88D2-BD069B5281B6}" destId="{E06AE4B7-EFFB-4FBC-BBA4-B8EFE48DA93E}" srcOrd="1" destOrd="0" presId="urn:microsoft.com/office/officeart/2005/8/layout/process3"/>
    <dgm:cxn modelId="{D042906B-1A10-C745-82D4-4A52100DC82C}" type="presParOf" srcId="{A5870230-9BE8-412E-88D2-BD069B5281B6}" destId="{BCE44A9A-4E97-4C71-BE97-F1B297570AB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AC50B2-4C05-4D9C-889D-B05CA91E472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6976C1-3CBA-46F7-97BA-2F9F4023A72E}">
      <dgm:prSet phldrT="[Text]"/>
      <dgm:spPr/>
      <dgm:t>
        <a:bodyPr/>
        <a:lstStyle/>
        <a:p>
          <a:r>
            <a:rPr lang="en-US" dirty="0"/>
            <a:t>Purchasing</a:t>
          </a:r>
        </a:p>
      </dgm:t>
    </dgm:pt>
    <dgm:pt modelId="{50F82AFD-4510-4AD9-AE82-0DF648B19BAA}" type="parTrans" cxnId="{A74C8903-9EA6-42D8-9D9B-DB3E4D1F88BA}">
      <dgm:prSet/>
      <dgm:spPr/>
      <dgm:t>
        <a:bodyPr/>
        <a:lstStyle/>
        <a:p>
          <a:endParaRPr lang="en-US"/>
        </a:p>
      </dgm:t>
    </dgm:pt>
    <dgm:pt modelId="{019E8B42-EE59-456F-813C-5537C1D2D3A0}" type="sibTrans" cxnId="{A74C8903-9EA6-42D8-9D9B-DB3E4D1F88BA}">
      <dgm:prSet/>
      <dgm:spPr/>
      <dgm:t>
        <a:bodyPr/>
        <a:lstStyle/>
        <a:p>
          <a:endParaRPr lang="en-US"/>
        </a:p>
      </dgm:t>
    </dgm:pt>
    <dgm:pt modelId="{D8032CD2-B772-4A96-A6FA-3A676612E234}">
      <dgm:prSet phldrT="[Text]" custT="1"/>
      <dgm:spPr/>
      <dgm:t>
        <a:bodyPr/>
        <a:lstStyle/>
        <a:p>
          <a:r>
            <a:rPr lang="en-US" altLang="zh-CN" sz="1600" dirty="0"/>
            <a:t>I</a:t>
          </a:r>
          <a:r>
            <a:rPr lang="en-US" sz="1600" dirty="0"/>
            <a:t>mprove the inventory planner velocity to increase NFILL</a:t>
          </a:r>
        </a:p>
      </dgm:t>
    </dgm:pt>
    <dgm:pt modelId="{355D1323-C487-4C4A-9F73-6EDC43C5285E}" type="parTrans" cxnId="{B91C22E4-1AFC-445F-AF75-622BEB3A924A}">
      <dgm:prSet/>
      <dgm:spPr/>
      <dgm:t>
        <a:bodyPr/>
        <a:lstStyle/>
        <a:p>
          <a:endParaRPr lang="en-US"/>
        </a:p>
      </dgm:t>
    </dgm:pt>
    <dgm:pt modelId="{C9CFC7FA-FA81-4A4B-9EB4-C69EFCCF60E9}" type="sibTrans" cxnId="{B91C22E4-1AFC-445F-AF75-622BEB3A924A}">
      <dgm:prSet/>
      <dgm:spPr/>
      <dgm:t>
        <a:bodyPr/>
        <a:lstStyle/>
        <a:p>
          <a:endParaRPr lang="en-US"/>
        </a:p>
      </dgm:t>
    </dgm:pt>
    <dgm:pt modelId="{02813928-D6D9-4F7D-B87C-AB5411F77E09}">
      <dgm:prSet phldrT="[Text]"/>
      <dgm:spPr/>
      <dgm:t>
        <a:bodyPr/>
        <a:lstStyle/>
        <a:p>
          <a:r>
            <a:rPr lang="en-US" dirty="0"/>
            <a:t>Manufacturing</a:t>
          </a:r>
        </a:p>
      </dgm:t>
    </dgm:pt>
    <dgm:pt modelId="{0857E3DF-7214-4C12-BCBF-5A008CB47A45}" type="parTrans" cxnId="{2A380445-E8A6-4DC6-9C25-2CE18269E939}">
      <dgm:prSet/>
      <dgm:spPr/>
      <dgm:t>
        <a:bodyPr/>
        <a:lstStyle/>
        <a:p>
          <a:endParaRPr lang="en-US"/>
        </a:p>
      </dgm:t>
    </dgm:pt>
    <dgm:pt modelId="{453B1E51-223C-4EBE-A831-0682261B9940}" type="sibTrans" cxnId="{2A380445-E8A6-4DC6-9C25-2CE18269E939}">
      <dgm:prSet/>
      <dgm:spPr/>
      <dgm:t>
        <a:bodyPr/>
        <a:lstStyle/>
        <a:p>
          <a:endParaRPr lang="en-US"/>
        </a:p>
      </dgm:t>
    </dgm:pt>
    <dgm:pt modelId="{24121984-58CA-4F27-A848-6423F3F12F2F}">
      <dgm:prSet phldrT="[Text]"/>
      <dgm:spPr/>
      <dgm:t>
        <a:bodyPr/>
        <a:lstStyle/>
        <a:p>
          <a:r>
            <a:rPr lang="en-US" dirty="0"/>
            <a:t>Boost manufacturing capacity for high-demand products</a:t>
          </a:r>
        </a:p>
      </dgm:t>
    </dgm:pt>
    <dgm:pt modelId="{9B28E6E9-15BA-45E8-B3BB-8F27EF673390}" type="parTrans" cxnId="{1E6AF297-FE07-4B27-B353-F9628107F3EC}">
      <dgm:prSet/>
      <dgm:spPr/>
      <dgm:t>
        <a:bodyPr/>
        <a:lstStyle/>
        <a:p>
          <a:endParaRPr lang="en-US"/>
        </a:p>
      </dgm:t>
    </dgm:pt>
    <dgm:pt modelId="{F420D713-E151-4508-B821-AEFA67A788BD}" type="sibTrans" cxnId="{1E6AF297-FE07-4B27-B353-F9628107F3EC}">
      <dgm:prSet/>
      <dgm:spPr/>
      <dgm:t>
        <a:bodyPr/>
        <a:lstStyle/>
        <a:p>
          <a:endParaRPr lang="en-US"/>
        </a:p>
      </dgm:t>
    </dgm:pt>
    <dgm:pt modelId="{B6FB2672-43F8-4129-A301-CBF4B7900E0A}">
      <dgm:prSet phldrT="[Text]"/>
      <dgm:spPr/>
      <dgm:t>
        <a:bodyPr/>
        <a:lstStyle/>
        <a:p>
          <a:r>
            <a:rPr lang="en-US" dirty="0"/>
            <a:t>Distribution</a:t>
          </a:r>
        </a:p>
      </dgm:t>
    </dgm:pt>
    <dgm:pt modelId="{06361483-1492-4E98-866E-71D834231D3E}" type="parTrans" cxnId="{6581558A-0236-4A9E-8A45-48A3F2FC325C}">
      <dgm:prSet/>
      <dgm:spPr/>
      <dgm:t>
        <a:bodyPr/>
        <a:lstStyle/>
        <a:p>
          <a:endParaRPr lang="en-US"/>
        </a:p>
      </dgm:t>
    </dgm:pt>
    <dgm:pt modelId="{487AF3C8-95A4-49E0-BF81-D04ACB7FBE6C}" type="sibTrans" cxnId="{6581558A-0236-4A9E-8A45-48A3F2FC325C}">
      <dgm:prSet/>
      <dgm:spPr/>
      <dgm:t>
        <a:bodyPr/>
        <a:lstStyle/>
        <a:p>
          <a:endParaRPr lang="en-US"/>
        </a:p>
      </dgm:t>
    </dgm:pt>
    <dgm:pt modelId="{58FA4B97-7BA7-4DBB-8785-1EB11845DD79}">
      <dgm:prSet phldrT="[Text]"/>
      <dgm:spPr/>
      <dgm:t>
        <a:bodyPr/>
        <a:lstStyle/>
        <a:p>
          <a:r>
            <a:rPr lang="en-US" dirty="0"/>
            <a:t>Eliminate PDC lines with zero NFILL</a:t>
          </a:r>
        </a:p>
      </dgm:t>
    </dgm:pt>
    <dgm:pt modelId="{33D7DD6C-FBD0-4C62-AC2A-22906BD5878A}" type="parTrans" cxnId="{05C22191-6E47-450C-A21F-49AD37F273F8}">
      <dgm:prSet/>
      <dgm:spPr/>
      <dgm:t>
        <a:bodyPr/>
        <a:lstStyle/>
        <a:p>
          <a:endParaRPr lang="en-US"/>
        </a:p>
      </dgm:t>
    </dgm:pt>
    <dgm:pt modelId="{4616FD98-D360-4998-95F0-D47482424344}" type="sibTrans" cxnId="{05C22191-6E47-450C-A21F-49AD37F273F8}">
      <dgm:prSet/>
      <dgm:spPr/>
      <dgm:t>
        <a:bodyPr/>
        <a:lstStyle/>
        <a:p>
          <a:endParaRPr lang="en-US"/>
        </a:p>
      </dgm:t>
    </dgm:pt>
    <dgm:pt modelId="{2FD47AE0-F07A-B64E-914F-25C0F6FDD236}">
      <dgm:prSet phldrT="[Text]"/>
      <dgm:spPr/>
      <dgm:t>
        <a:bodyPr/>
        <a:lstStyle/>
        <a:p>
          <a:r>
            <a:rPr lang="en-US" altLang="zh-CN" dirty="0"/>
            <a:t>Optimize</a:t>
          </a:r>
          <a:r>
            <a:rPr lang="zh-CN" altLang="en-US" dirty="0"/>
            <a:t> </a:t>
          </a:r>
          <a:r>
            <a:rPr lang="en-US" altLang="zh-CN" dirty="0"/>
            <a:t>safety</a:t>
          </a:r>
          <a:r>
            <a:rPr lang="zh-CN" altLang="en-US" dirty="0"/>
            <a:t> </a:t>
          </a:r>
          <a:r>
            <a:rPr lang="en-US" altLang="zh-CN" dirty="0"/>
            <a:t>stock</a:t>
          </a:r>
          <a:endParaRPr lang="en-US" dirty="0"/>
        </a:p>
      </dgm:t>
    </dgm:pt>
    <dgm:pt modelId="{094C076D-3C63-DD4A-BBC8-722FD8BEAA7A}" type="parTrans" cxnId="{46B3F82C-E9F8-9343-A9AE-8BCBEAA96CF8}">
      <dgm:prSet/>
      <dgm:spPr/>
      <dgm:t>
        <a:bodyPr/>
        <a:lstStyle/>
        <a:p>
          <a:endParaRPr lang="en-US"/>
        </a:p>
      </dgm:t>
    </dgm:pt>
    <dgm:pt modelId="{2971A565-E72E-F449-9B7B-BDC33E1A113A}" type="sibTrans" cxnId="{46B3F82C-E9F8-9343-A9AE-8BCBEAA96CF8}">
      <dgm:prSet/>
      <dgm:spPr/>
      <dgm:t>
        <a:bodyPr/>
        <a:lstStyle/>
        <a:p>
          <a:endParaRPr lang="en-US"/>
        </a:p>
      </dgm:t>
    </dgm:pt>
    <dgm:pt modelId="{72D39177-1FC3-7B41-9A4B-B9F1247919AB}">
      <dgm:prSet phldrT="[Text]" custT="1"/>
      <dgm:spPr/>
      <dgm:t>
        <a:bodyPr/>
        <a:lstStyle/>
        <a:p>
          <a:r>
            <a:rPr lang="en-US" altLang="zh-CN" sz="1600" dirty="0"/>
            <a:t>P</a:t>
          </a:r>
          <a:r>
            <a:rPr lang="en-US" sz="1600" dirty="0"/>
            <a:t>rioritize improving velocity in planning desk </a:t>
          </a:r>
        </a:p>
      </dgm:t>
    </dgm:pt>
    <dgm:pt modelId="{2AB89E3C-7067-364A-9E5F-BBD21ED2CB10}" type="parTrans" cxnId="{28EBF229-5DEB-B649-94D4-0CF39661E211}">
      <dgm:prSet/>
      <dgm:spPr/>
      <dgm:t>
        <a:bodyPr/>
        <a:lstStyle/>
        <a:p>
          <a:endParaRPr lang="en-US"/>
        </a:p>
      </dgm:t>
    </dgm:pt>
    <dgm:pt modelId="{051405A3-82E8-4042-A4CE-75F143E1E007}" type="sibTrans" cxnId="{28EBF229-5DEB-B649-94D4-0CF39661E211}">
      <dgm:prSet/>
      <dgm:spPr/>
      <dgm:t>
        <a:bodyPr/>
        <a:lstStyle/>
        <a:p>
          <a:endParaRPr lang="en-US"/>
        </a:p>
      </dgm:t>
    </dgm:pt>
    <dgm:pt modelId="{6FC62579-7D50-43B1-A205-D30AF33364D9}" type="pres">
      <dgm:prSet presAssocID="{A6AC50B2-4C05-4D9C-889D-B05CA91E4721}" presName="linearFlow" presStyleCnt="0">
        <dgm:presLayoutVars>
          <dgm:dir/>
          <dgm:animLvl val="lvl"/>
          <dgm:resizeHandles val="exact"/>
        </dgm:presLayoutVars>
      </dgm:prSet>
      <dgm:spPr/>
    </dgm:pt>
    <dgm:pt modelId="{6F4DB938-E366-416F-8A45-0B36E8B88148}" type="pres">
      <dgm:prSet presAssocID="{FC6976C1-3CBA-46F7-97BA-2F9F4023A72E}" presName="composite" presStyleCnt="0"/>
      <dgm:spPr/>
    </dgm:pt>
    <dgm:pt modelId="{AB057CA3-A00C-42DB-BEAC-6C5320A0772C}" type="pres">
      <dgm:prSet presAssocID="{FC6976C1-3CBA-46F7-97BA-2F9F4023A7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612CD01-7726-4A5B-8FB4-93AC4A48BF6D}" type="pres">
      <dgm:prSet presAssocID="{FC6976C1-3CBA-46F7-97BA-2F9F4023A72E}" presName="parSh" presStyleLbl="node1" presStyleIdx="0" presStyleCnt="3" custLinFactNeighborX="-670" custLinFactNeighborY="-3278"/>
      <dgm:spPr/>
    </dgm:pt>
    <dgm:pt modelId="{E53CEC2D-0BD1-473A-BBEF-1F60BF2D8C2E}" type="pres">
      <dgm:prSet presAssocID="{FC6976C1-3CBA-46F7-97BA-2F9F4023A72E}" presName="desTx" presStyleLbl="fgAcc1" presStyleIdx="0" presStyleCnt="3" custScaleX="99631" custScaleY="110560" custLinFactNeighborX="789" custLinFactNeighborY="493">
        <dgm:presLayoutVars>
          <dgm:bulletEnabled val="1"/>
        </dgm:presLayoutVars>
      </dgm:prSet>
      <dgm:spPr/>
    </dgm:pt>
    <dgm:pt modelId="{1EF42CAA-AB70-4BB3-BBB1-5F73EDB885AB}" type="pres">
      <dgm:prSet presAssocID="{019E8B42-EE59-456F-813C-5537C1D2D3A0}" presName="sibTrans" presStyleLbl="sibTrans2D1" presStyleIdx="0" presStyleCnt="2" custLinFactNeighborX="7171" custLinFactNeighborY="16768"/>
      <dgm:spPr/>
    </dgm:pt>
    <dgm:pt modelId="{4D7EA8EE-F730-4BE3-9316-9249C97D11A5}" type="pres">
      <dgm:prSet presAssocID="{019E8B42-EE59-456F-813C-5537C1D2D3A0}" presName="connTx" presStyleLbl="sibTrans2D1" presStyleIdx="0" presStyleCnt="2"/>
      <dgm:spPr/>
    </dgm:pt>
    <dgm:pt modelId="{EC4D7747-5C1C-4A00-9839-790679184A3C}" type="pres">
      <dgm:prSet presAssocID="{02813928-D6D9-4F7D-B87C-AB5411F77E09}" presName="composite" presStyleCnt="0"/>
      <dgm:spPr/>
    </dgm:pt>
    <dgm:pt modelId="{54247CFA-96F2-4F62-B2C3-0298A084B138}" type="pres">
      <dgm:prSet presAssocID="{02813928-D6D9-4F7D-B87C-AB5411F77E0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1CA1CC6-54B4-4B31-918E-46BEA4042FA2}" type="pres">
      <dgm:prSet presAssocID="{02813928-D6D9-4F7D-B87C-AB5411F77E09}" presName="parSh" presStyleLbl="node1" presStyleIdx="1" presStyleCnt="3" custLinFactNeighborX="249" custLinFactNeighborY="-20734"/>
      <dgm:spPr/>
    </dgm:pt>
    <dgm:pt modelId="{C5FFFD6E-E1D3-44C3-A77B-D883F1A1BFB1}" type="pres">
      <dgm:prSet presAssocID="{02813928-D6D9-4F7D-B87C-AB5411F77E09}" presName="desTx" presStyleLbl="fgAcc1" presStyleIdx="1" presStyleCnt="3">
        <dgm:presLayoutVars>
          <dgm:bulletEnabled val="1"/>
        </dgm:presLayoutVars>
      </dgm:prSet>
      <dgm:spPr/>
    </dgm:pt>
    <dgm:pt modelId="{7C8CD731-7F77-4E11-9FE7-68CFC3711250}" type="pres">
      <dgm:prSet presAssocID="{453B1E51-223C-4EBE-A831-0682261B9940}" presName="sibTrans" presStyleLbl="sibTrans2D1" presStyleIdx="1" presStyleCnt="2" custLinFactNeighborX="2683" custLinFactNeighborY="11391"/>
      <dgm:spPr/>
    </dgm:pt>
    <dgm:pt modelId="{2813A1CA-0CF4-420A-B085-CC4831D2448A}" type="pres">
      <dgm:prSet presAssocID="{453B1E51-223C-4EBE-A831-0682261B9940}" presName="connTx" presStyleLbl="sibTrans2D1" presStyleIdx="1" presStyleCnt="2"/>
      <dgm:spPr/>
    </dgm:pt>
    <dgm:pt modelId="{A5870230-9BE8-412E-88D2-BD069B5281B6}" type="pres">
      <dgm:prSet presAssocID="{B6FB2672-43F8-4129-A301-CBF4B7900E0A}" presName="composite" presStyleCnt="0"/>
      <dgm:spPr/>
    </dgm:pt>
    <dgm:pt modelId="{C14603E7-57D6-4F6E-AD1F-032B24D5E964}" type="pres">
      <dgm:prSet presAssocID="{B6FB2672-43F8-4129-A301-CBF4B7900E0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E06AE4B7-EFFB-4FBC-BBA4-B8EFE48DA93E}" type="pres">
      <dgm:prSet presAssocID="{B6FB2672-43F8-4129-A301-CBF4B7900E0A}" presName="parSh" presStyleLbl="node1" presStyleIdx="2" presStyleCnt="3" custLinFactNeighborX="-6305" custLinFactNeighborY="-10023"/>
      <dgm:spPr/>
    </dgm:pt>
    <dgm:pt modelId="{BCE44A9A-4E97-4C71-BE97-F1B297570AB8}" type="pres">
      <dgm:prSet presAssocID="{B6FB2672-43F8-4129-A301-CBF4B7900E0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6001F001-B429-604B-9F78-BC9F2DF50F9C}" type="presOf" srcId="{FC6976C1-3CBA-46F7-97BA-2F9F4023A72E}" destId="{3612CD01-7726-4A5B-8FB4-93AC4A48BF6D}" srcOrd="1" destOrd="0" presId="urn:microsoft.com/office/officeart/2005/8/layout/process3"/>
    <dgm:cxn modelId="{A74C8903-9EA6-42D8-9D9B-DB3E4D1F88BA}" srcId="{A6AC50B2-4C05-4D9C-889D-B05CA91E4721}" destId="{FC6976C1-3CBA-46F7-97BA-2F9F4023A72E}" srcOrd="0" destOrd="0" parTransId="{50F82AFD-4510-4AD9-AE82-0DF648B19BAA}" sibTransId="{019E8B42-EE59-456F-813C-5537C1D2D3A0}"/>
    <dgm:cxn modelId="{28149921-4EFC-5F4A-B0D0-C690F1ECDA85}" type="presOf" srcId="{2FD47AE0-F07A-B64E-914F-25C0F6FDD236}" destId="{BCE44A9A-4E97-4C71-BE97-F1B297570AB8}" srcOrd="0" destOrd="1" presId="urn:microsoft.com/office/officeart/2005/8/layout/process3"/>
    <dgm:cxn modelId="{28EBF229-5DEB-B649-94D4-0CF39661E211}" srcId="{FC6976C1-3CBA-46F7-97BA-2F9F4023A72E}" destId="{72D39177-1FC3-7B41-9A4B-B9F1247919AB}" srcOrd="0" destOrd="0" parTransId="{2AB89E3C-7067-364A-9E5F-BBD21ED2CB10}" sibTransId="{051405A3-82E8-4042-A4CE-75F143E1E007}"/>
    <dgm:cxn modelId="{46B3F82C-E9F8-9343-A9AE-8BCBEAA96CF8}" srcId="{B6FB2672-43F8-4129-A301-CBF4B7900E0A}" destId="{2FD47AE0-F07A-B64E-914F-25C0F6FDD236}" srcOrd="1" destOrd="0" parTransId="{094C076D-3C63-DD4A-BBC8-722FD8BEAA7A}" sibTransId="{2971A565-E72E-F449-9B7B-BDC33E1A113A}"/>
    <dgm:cxn modelId="{998B1C37-8BC0-B74D-8B20-1B43EBA2EA6B}" type="presOf" srcId="{B6FB2672-43F8-4129-A301-CBF4B7900E0A}" destId="{C14603E7-57D6-4F6E-AD1F-032B24D5E964}" srcOrd="0" destOrd="0" presId="urn:microsoft.com/office/officeart/2005/8/layout/process3"/>
    <dgm:cxn modelId="{2A380445-E8A6-4DC6-9C25-2CE18269E939}" srcId="{A6AC50B2-4C05-4D9C-889D-B05CA91E4721}" destId="{02813928-D6D9-4F7D-B87C-AB5411F77E09}" srcOrd="1" destOrd="0" parTransId="{0857E3DF-7214-4C12-BCBF-5A008CB47A45}" sibTransId="{453B1E51-223C-4EBE-A831-0682261B9940}"/>
    <dgm:cxn modelId="{A3BEEB4F-32E6-3541-A28E-C3AFE0409AEC}" type="presOf" srcId="{D8032CD2-B772-4A96-A6FA-3A676612E234}" destId="{E53CEC2D-0BD1-473A-BBEF-1F60BF2D8C2E}" srcOrd="0" destOrd="1" presId="urn:microsoft.com/office/officeart/2005/8/layout/process3"/>
    <dgm:cxn modelId="{300AAC53-734C-F344-AC9F-CF923F9E49B4}" type="presOf" srcId="{B6FB2672-43F8-4129-A301-CBF4B7900E0A}" destId="{E06AE4B7-EFFB-4FBC-BBA4-B8EFE48DA93E}" srcOrd="1" destOrd="0" presId="urn:microsoft.com/office/officeart/2005/8/layout/process3"/>
    <dgm:cxn modelId="{6B56887D-AB56-9444-B15D-A94999E802C5}" type="presOf" srcId="{453B1E51-223C-4EBE-A831-0682261B9940}" destId="{2813A1CA-0CF4-420A-B085-CC4831D2448A}" srcOrd="1" destOrd="0" presId="urn:microsoft.com/office/officeart/2005/8/layout/process3"/>
    <dgm:cxn modelId="{6581558A-0236-4A9E-8A45-48A3F2FC325C}" srcId="{A6AC50B2-4C05-4D9C-889D-B05CA91E4721}" destId="{B6FB2672-43F8-4129-A301-CBF4B7900E0A}" srcOrd="2" destOrd="0" parTransId="{06361483-1492-4E98-866E-71D834231D3E}" sibTransId="{487AF3C8-95A4-49E0-BF81-D04ACB7FBE6C}"/>
    <dgm:cxn modelId="{BE46A88F-04C6-4F4A-9B3A-3461069B7302}" type="presOf" srcId="{019E8B42-EE59-456F-813C-5537C1D2D3A0}" destId="{4D7EA8EE-F730-4BE3-9316-9249C97D11A5}" srcOrd="1" destOrd="0" presId="urn:microsoft.com/office/officeart/2005/8/layout/process3"/>
    <dgm:cxn modelId="{05C22191-6E47-450C-A21F-49AD37F273F8}" srcId="{B6FB2672-43F8-4129-A301-CBF4B7900E0A}" destId="{58FA4B97-7BA7-4DBB-8785-1EB11845DD79}" srcOrd="0" destOrd="0" parTransId="{33D7DD6C-FBD0-4C62-AC2A-22906BD5878A}" sibTransId="{4616FD98-D360-4998-95F0-D47482424344}"/>
    <dgm:cxn modelId="{AC89DA93-FF22-C543-9F43-8BB12C908E66}" type="presOf" srcId="{FC6976C1-3CBA-46F7-97BA-2F9F4023A72E}" destId="{AB057CA3-A00C-42DB-BEAC-6C5320A0772C}" srcOrd="0" destOrd="0" presId="urn:microsoft.com/office/officeart/2005/8/layout/process3"/>
    <dgm:cxn modelId="{1E6AF297-FE07-4B27-B353-F9628107F3EC}" srcId="{02813928-D6D9-4F7D-B87C-AB5411F77E09}" destId="{24121984-58CA-4F27-A848-6423F3F12F2F}" srcOrd="0" destOrd="0" parTransId="{9B28E6E9-15BA-45E8-B3BB-8F27EF673390}" sibTransId="{F420D713-E151-4508-B821-AEFA67A788BD}"/>
    <dgm:cxn modelId="{30D9F398-B6B9-694D-B9DB-4213EC9191BB}" type="presOf" srcId="{A6AC50B2-4C05-4D9C-889D-B05CA91E4721}" destId="{6FC62579-7D50-43B1-A205-D30AF33364D9}" srcOrd="0" destOrd="0" presId="urn:microsoft.com/office/officeart/2005/8/layout/process3"/>
    <dgm:cxn modelId="{0EBDBFA2-258C-5540-A7F2-3CD68F694E2C}" type="presOf" srcId="{02813928-D6D9-4F7D-B87C-AB5411F77E09}" destId="{91CA1CC6-54B4-4B31-918E-46BEA4042FA2}" srcOrd="1" destOrd="0" presId="urn:microsoft.com/office/officeart/2005/8/layout/process3"/>
    <dgm:cxn modelId="{4592F0AD-2C4C-8A47-BF64-8DA8EC797D2E}" type="presOf" srcId="{72D39177-1FC3-7B41-9A4B-B9F1247919AB}" destId="{E53CEC2D-0BD1-473A-BBEF-1F60BF2D8C2E}" srcOrd="0" destOrd="0" presId="urn:microsoft.com/office/officeart/2005/8/layout/process3"/>
    <dgm:cxn modelId="{681CD8CB-55C1-2140-A85F-ADEFA445900A}" type="presOf" srcId="{02813928-D6D9-4F7D-B87C-AB5411F77E09}" destId="{54247CFA-96F2-4F62-B2C3-0298A084B138}" srcOrd="0" destOrd="0" presId="urn:microsoft.com/office/officeart/2005/8/layout/process3"/>
    <dgm:cxn modelId="{F34D53CE-4B5D-D449-AE02-0E5D15272122}" type="presOf" srcId="{58FA4B97-7BA7-4DBB-8785-1EB11845DD79}" destId="{BCE44A9A-4E97-4C71-BE97-F1B297570AB8}" srcOrd="0" destOrd="0" presId="urn:microsoft.com/office/officeart/2005/8/layout/process3"/>
    <dgm:cxn modelId="{B91C22E4-1AFC-445F-AF75-622BEB3A924A}" srcId="{FC6976C1-3CBA-46F7-97BA-2F9F4023A72E}" destId="{D8032CD2-B772-4A96-A6FA-3A676612E234}" srcOrd="1" destOrd="0" parTransId="{355D1323-C487-4C4A-9F73-6EDC43C5285E}" sibTransId="{C9CFC7FA-FA81-4A4B-9EB4-C69EFCCF60E9}"/>
    <dgm:cxn modelId="{95B0D3E4-D5BA-274F-8063-C406F7F755C4}" type="presOf" srcId="{453B1E51-223C-4EBE-A831-0682261B9940}" destId="{7C8CD731-7F77-4E11-9FE7-68CFC3711250}" srcOrd="0" destOrd="0" presId="urn:microsoft.com/office/officeart/2005/8/layout/process3"/>
    <dgm:cxn modelId="{9913E7F4-6AE1-B345-8499-3273F90FCF03}" type="presOf" srcId="{019E8B42-EE59-456F-813C-5537C1D2D3A0}" destId="{1EF42CAA-AB70-4BB3-BBB1-5F73EDB885AB}" srcOrd="0" destOrd="0" presId="urn:microsoft.com/office/officeart/2005/8/layout/process3"/>
    <dgm:cxn modelId="{A1E7D4F6-81E0-5440-B285-99CDBCAEC5F5}" type="presOf" srcId="{24121984-58CA-4F27-A848-6423F3F12F2F}" destId="{C5FFFD6E-E1D3-44C3-A77B-D883F1A1BFB1}" srcOrd="0" destOrd="0" presId="urn:microsoft.com/office/officeart/2005/8/layout/process3"/>
    <dgm:cxn modelId="{61D237CA-816F-A44A-ACDE-E69DFD8E6E19}" type="presParOf" srcId="{6FC62579-7D50-43B1-A205-D30AF33364D9}" destId="{6F4DB938-E366-416F-8A45-0B36E8B88148}" srcOrd="0" destOrd="0" presId="urn:microsoft.com/office/officeart/2005/8/layout/process3"/>
    <dgm:cxn modelId="{DC964C85-FA07-3947-A801-A28E0C6650DA}" type="presParOf" srcId="{6F4DB938-E366-416F-8A45-0B36E8B88148}" destId="{AB057CA3-A00C-42DB-BEAC-6C5320A0772C}" srcOrd="0" destOrd="0" presId="urn:microsoft.com/office/officeart/2005/8/layout/process3"/>
    <dgm:cxn modelId="{CA517077-E729-D247-81E7-DBE6F4B02D32}" type="presParOf" srcId="{6F4DB938-E366-416F-8A45-0B36E8B88148}" destId="{3612CD01-7726-4A5B-8FB4-93AC4A48BF6D}" srcOrd="1" destOrd="0" presId="urn:microsoft.com/office/officeart/2005/8/layout/process3"/>
    <dgm:cxn modelId="{385204C4-5C0A-2746-B140-D8FF8827B7BF}" type="presParOf" srcId="{6F4DB938-E366-416F-8A45-0B36E8B88148}" destId="{E53CEC2D-0BD1-473A-BBEF-1F60BF2D8C2E}" srcOrd="2" destOrd="0" presId="urn:microsoft.com/office/officeart/2005/8/layout/process3"/>
    <dgm:cxn modelId="{229ACA9D-8749-1E49-B87D-F2DF7DACB1F3}" type="presParOf" srcId="{6FC62579-7D50-43B1-A205-D30AF33364D9}" destId="{1EF42CAA-AB70-4BB3-BBB1-5F73EDB885AB}" srcOrd="1" destOrd="0" presId="urn:microsoft.com/office/officeart/2005/8/layout/process3"/>
    <dgm:cxn modelId="{A4D91FEE-69E0-BA43-86EF-2BE8493F90FF}" type="presParOf" srcId="{1EF42CAA-AB70-4BB3-BBB1-5F73EDB885AB}" destId="{4D7EA8EE-F730-4BE3-9316-9249C97D11A5}" srcOrd="0" destOrd="0" presId="urn:microsoft.com/office/officeart/2005/8/layout/process3"/>
    <dgm:cxn modelId="{AD906723-9634-2C4B-9A50-5A3A2F209D02}" type="presParOf" srcId="{6FC62579-7D50-43B1-A205-D30AF33364D9}" destId="{EC4D7747-5C1C-4A00-9839-790679184A3C}" srcOrd="2" destOrd="0" presId="urn:microsoft.com/office/officeart/2005/8/layout/process3"/>
    <dgm:cxn modelId="{49606141-3A37-3E44-B60C-13F3C7BE9DE6}" type="presParOf" srcId="{EC4D7747-5C1C-4A00-9839-790679184A3C}" destId="{54247CFA-96F2-4F62-B2C3-0298A084B138}" srcOrd="0" destOrd="0" presId="urn:microsoft.com/office/officeart/2005/8/layout/process3"/>
    <dgm:cxn modelId="{3D4F240C-B548-E648-AD7C-C62852EF21F3}" type="presParOf" srcId="{EC4D7747-5C1C-4A00-9839-790679184A3C}" destId="{91CA1CC6-54B4-4B31-918E-46BEA4042FA2}" srcOrd="1" destOrd="0" presId="urn:microsoft.com/office/officeart/2005/8/layout/process3"/>
    <dgm:cxn modelId="{5B73561A-2129-E643-AE10-7BCE53857C2F}" type="presParOf" srcId="{EC4D7747-5C1C-4A00-9839-790679184A3C}" destId="{C5FFFD6E-E1D3-44C3-A77B-D883F1A1BFB1}" srcOrd="2" destOrd="0" presId="urn:microsoft.com/office/officeart/2005/8/layout/process3"/>
    <dgm:cxn modelId="{2162546D-8F31-FE44-AADB-E211B75B6B76}" type="presParOf" srcId="{6FC62579-7D50-43B1-A205-D30AF33364D9}" destId="{7C8CD731-7F77-4E11-9FE7-68CFC3711250}" srcOrd="3" destOrd="0" presId="urn:microsoft.com/office/officeart/2005/8/layout/process3"/>
    <dgm:cxn modelId="{547B3B10-BF88-E347-BA07-D08C18CE8987}" type="presParOf" srcId="{7C8CD731-7F77-4E11-9FE7-68CFC3711250}" destId="{2813A1CA-0CF4-420A-B085-CC4831D2448A}" srcOrd="0" destOrd="0" presId="urn:microsoft.com/office/officeart/2005/8/layout/process3"/>
    <dgm:cxn modelId="{AF327485-99E9-4048-8CE0-0C66243F2843}" type="presParOf" srcId="{6FC62579-7D50-43B1-A205-D30AF33364D9}" destId="{A5870230-9BE8-412E-88D2-BD069B5281B6}" srcOrd="4" destOrd="0" presId="urn:microsoft.com/office/officeart/2005/8/layout/process3"/>
    <dgm:cxn modelId="{B7FFAF49-1783-F64C-A49B-B38D98907409}" type="presParOf" srcId="{A5870230-9BE8-412E-88D2-BD069B5281B6}" destId="{C14603E7-57D6-4F6E-AD1F-032B24D5E964}" srcOrd="0" destOrd="0" presId="urn:microsoft.com/office/officeart/2005/8/layout/process3"/>
    <dgm:cxn modelId="{15E270A5-00F1-6D49-BBEC-7DC23CC1D3F8}" type="presParOf" srcId="{A5870230-9BE8-412E-88D2-BD069B5281B6}" destId="{E06AE4B7-EFFB-4FBC-BBA4-B8EFE48DA93E}" srcOrd="1" destOrd="0" presId="urn:microsoft.com/office/officeart/2005/8/layout/process3"/>
    <dgm:cxn modelId="{54E13EA5-F677-E04E-8585-A52C450F4733}" type="presParOf" srcId="{A5870230-9BE8-412E-88D2-BD069B5281B6}" destId="{BCE44A9A-4E97-4C71-BE97-F1B297570AB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2CD01-7726-4A5B-8FB4-93AC4A48BF6D}">
      <dsp:nvSpPr>
        <dsp:cNvPr id="0" name=""/>
        <dsp:cNvSpPr/>
      </dsp:nvSpPr>
      <dsp:spPr>
        <a:xfrm>
          <a:off x="3960" y="895169"/>
          <a:ext cx="180083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Purchasing</a:t>
          </a:r>
        </a:p>
      </dsp:txBody>
      <dsp:txXfrm>
        <a:off x="3960" y="895169"/>
        <a:ext cx="1800834" cy="460800"/>
      </dsp:txXfrm>
    </dsp:sp>
    <dsp:sp modelId="{E53CEC2D-0BD1-473A-BBEF-1F60BF2D8C2E}">
      <dsp:nvSpPr>
        <dsp:cNvPr id="0" name=""/>
        <dsp:cNvSpPr/>
      </dsp:nvSpPr>
      <dsp:spPr>
        <a:xfrm>
          <a:off x="372806" y="1355969"/>
          <a:ext cx="1800834" cy="1850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improve the inventory planner velocity </a:t>
          </a:r>
        </a:p>
      </dsp:txBody>
      <dsp:txXfrm>
        <a:off x="425551" y="1408714"/>
        <a:ext cx="1695344" cy="1744853"/>
      </dsp:txXfrm>
    </dsp:sp>
    <dsp:sp modelId="{1EF42CAA-AB70-4BB3-BBB1-5F73EDB885AB}">
      <dsp:nvSpPr>
        <dsp:cNvPr id="0" name=""/>
        <dsp:cNvSpPr/>
      </dsp:nvSpPr>
      <dsp:spPr>
        <a:xfrm>
          <a:off x="2077794" y="901391"/>
          <a:ext cx="578759" cy="448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77794" y="991062"/>
        <a:ext cx="444253" cy="269013"/>
      </dsp:txXfrm>
    </dsp:sp>
    <dsp:sp modelId="{91CA1CC6-54B4-4B31-918E-46BEA4042FA2}">
      <dsp:nvSpPr>
        <dsp:cNvPr id="0" name=""/>
        <dsp:cNvSpPr/>
      </dsp:nvSpPr>
      <dsp:spPr>
        <a:xfrm>
          <a:off x="2896794" y="895169"/>
          <a:ext cx="180083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Manufacturing</a:t>
          </a:r>
        </a:p>
      </dsp:txBody>
      <dsp:txXfrm>
        <a:off x="2896794" y="895169"/>
        <a:ext cx="1800834" cy="460800"/>
      </dsp:txXfrm>
    </dsp:sp>
    <dsp:sp modelId="{C5FFFD6E-E1D3-44C3-A77B-D883F1A1BFB1}">
      <dsp:nvSpPr>
        <dsp:cNvPr id="0" name=""/>
        <dsp:cNvSpPr/>
      </dsp:nvSpPr>
      <dsp:spPr>
        <a:xfrm>
          <a:off x="3265640" y="1355969"/>
          <a:ext cx="1800834" cy="1850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Boost manufacturing capacity for high-demand products</a:t>
          </a:r>
        </a:p>
      </dsp:txBody>
      <dsp:txXfrm>
        <a:off x="3318385" y="1408714"/>
        <a:ext cx="1695344" cy="1744853"/>
      </dsp:txXfrm>
    </dsp:sp>
    <dsp:sp modelId="{7C8CD731-7F77-4E11-9FE7-68CFC3711250}">
      <dsp:nvSpPr>
        <dsp:cNvPr id="0" name=""/>
        <dsp:cNvSpPr/>
      </dsp:nvSpPr>
      <dsp:spPr>
        <a:xfrm>
          <a:off x="4970628" y="901391"/>
          <a:ext cx="578759" cy="448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70628" y="991062"/>
        <a:ext cx="444253" cy="269013"/>
      </dsp:txXfrm>
    </dsp:sp>
    <dsp:sp modelId="{E06AE4B7-EFFB-4FBC-BBA4-B8EFE48DA93E}">
      <dsp:nvSpPr>
        <dsp:cNvPr id="0" name=""/>
        <dsp:cNvSpPr/>
      </dsp:nvSpPr>
      <dsp:spPr>
        <a:xfrm>
          <a:off x="5789628" y="895169"/>
          <a:ext cx="180083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Distribution</a:t>
          </a:r>
        </a:p>
      </dsp:txBody>
      <dsp:txXfrm>
        <a:off x="5789628" y="895169"/>
        <a:ext cx="1800834" cy="460800"/>
      </dsp:txXfrm>
    </dsp:sp>
    <dsp:sp modelId="{BCE44A9A-4E97-4C71-BE97-F1B297570AB8}">
      <dsp:nvSpPr>
        <dsp:cNvPr id="0" name=""/>
        <dsp:cNvSpPr/>
      </dsp:nvSpPr>
      <dsp:spPr>
        <a:xfrm>
          <a:off x="6158474" y="1355969"/>
          <a:ext cx="1800834" cy="1850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Eliminate PDC lines with zero NFILL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Safety Stock Improvement Model</a:t>
          </a:r>
        </a:p>
      </dsp:txBody>
      <dsp:txXfrm>
        <a:off x="6211219" y="1408714"/>
        <a:ext cx="1695344" cy="1744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2CD01-7726-4A5B-8FB4-93AC4A48BF6D}">
      <dsp:nvSpPr>
        <dsp:cNvPr id="0" name=""/>
        <dsp:cNvSpPr/>
      </dsp:nvSpPr>
      <dsp:spPr>
        <a:xfrm>
          <a:off x="0" y="493896"/>
          <a:ext cx="180083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Purchasing</a:t>
          </a:r>
        </a:p>
      </dsp:txBody>
      <dsp:txXfrm>
        <a:off x="0" y="493896"/>
        <a:ext cx="1800834" cy="460800"/>
      </dsp:txXfrm>
    </dsp:sp>
    <dsp:sp modelId="{E53CEC2D-0BD1-473A-BBEF-1F60BF2D8C2E}">
      <dsp:nvSpPr>
        <dsp:cNvPr id="0" name=""/>
        <dsp:cNvSpPr/>
      </dsp:nvSpPr>
      <dsp:spPr>
        <a:xfrm>
          <a:off x="391998" y="858789"/>
          <a:ext cx="1794189" cy="27383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P</a:t>
          </a:r>
          <a:r>
            <a:rPr lang="en-US" sz="1600" kern="1200" dirty="0"/>
            <a:t>rioritize improving velocity in planning desk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I</a:t>
          </a:r>
          <a:r>
            <a:rPr lang="en-US" sz="1600" kern="1200" dirty="0"/>
            <a:t>mprove the inventory planner velocity to increase NFILL</a:t>
          </a:r>
        </a:p>
      </dsp:txBody>
      <dsp:txXfrm>
        <a:off x="444548" y="911339"/>
        <a:ext cx="1689089" cy="2633250"/>
      </dsp:txXfrm>
    </dsp:sp>
    <dsp:sp modelId="{1EF42CAA-AB70-4BB3-BBB1-5F73EDB885AB}">
      <dsp:nvSpPr>
        <dsp:cNvPr id="0" name=""/>
        <dsp:cNvSpPr/>
      </dsp:nvSpPr>
      <dsp:spPr>
        <a:xfrm rot="21534483">
          <a:off x="2117245" y="547350"/>
          <a:ext cx="582460" cy="448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117257" y="638303"/>
        <a:ext cx="447954" cy="269013"/>
      </dsp:txXfrm>
    </dsp:sp>
    <dsp:sp modelId="{91CA1CC6-54B4-4B31-918E-46BEA4042FA2}">
      <dsp:nvSpPr>
        <dsp:cNvPr id="0" name=""/>
        <dsp:cNvSpPr/>
      </dsp:nvSpPr>
      <dsp:spPr>
        <a:xfrm>
          <a:off x="2899617" y="438628"/>
          <a:ext cx="180083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Manufacturing</a:t>
          </a:r>
        </a:p>
      </dsp:txBody>
      <dsp:txXfrm>
        <a:off x="2899617" y="438628"/>
        <a:ext cx="1800834" cy="460800"/>
      </dsp:txXfrm>
    </dsp:sp>
    <dsp:sp modelId="{C5FFFD6E-E1D3-44C3-A77B-D883F1A1BFB1}">
      <dsp:nvSpPr>
        <dsp:cNvPr id="0" name=""/>
        <dsp:cNvSpPr/>
      </dsp:nvSpPr>
      <dsp:spPr>
        <a:xfrm>
          <a:off x="3263978" y="1042741"/>
          <a:ext cx="1800834" cy="247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Boost manufacturing capacity for high-demand products</a:t>
          </a:r>
        </a:p>
      </dsp:txBody>
      <dsp:txXfrm>
        <a:off x="3316723" y="1095486"/>
        <a:ext cx="1695344" cy="2371310"/>
      </dsp:txXfrm>
    </dsp:sp>
    <dsp:sp modelId="{7C8CD731-7F77-4E11-9FE7-68CFC3711250}">
      <dsp:nvSpPr>
        <dsp:cNvPr id="0" name=""/>
        <dsp:cNvSpPr/>
      </dsp:nvSpPr>
      <dsp:spPr>
        <a:xfrm rot="91701">
          <a:off x="4957707" y="533329"/>
          <a:ext cx="516389" cy="448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957731" y="621206"/>
        <a:ext cx="381883" cy="269013"/>
      </dsp:txXfrm>
    </dsp:sp>
    <dsp:sp modelId="{E06AE4B7-EFFB-4FBC-BBA4-B8EFE48DA93E}">
      <dsp:nvSpPr>
        <dsp:cNvPr id="0" name=""/>
        <dsp:cNvSpPr/>
      </dsp:nvSpPr>
      <dsp:spPr>
        <a:xfrm>
          <a:off x="5674424" y="512662"/>
          <a:ext cx="1800834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Distribution</a:t>
          </a:r>
        </a:p>
      </dsp:txBody>
      <dsp:txXfrm>
        <a:off x="5674424" y="512662"/>
        <a:ext cx="1800834" cy="460800"/>
      </dsp:txXfrm>
    </dsp:sp>
    <dsp:sp modelId="{BCE44A9A-4E97-4C71-BE97-F1B297570AB8}">
      <dsp:nvSpPr>
        <dsp:cNvPr id="0" name=""/>
        <dsp:cNvSpPr/>
      </dsp:nvSpPr>
      <dsp:spPr>
        <a:xfrm>
          <a:off x="6156812" y="1042741"/>
          <a:ext cx="1800834" cy="247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Eliminate PDC lines with zero NFILL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Optimize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safety</a:t>
          </a:r>
          <a:r>
            <a:rPr lang="zh-CN" altLang="en-US" sz="1600" kern="1200" dirty="0"/>
            <a:t> </a:t>
          </a:r>
          <a:r>
            <a:rPr lang="en-US" altLang="zh-CN" sz="1600" kern="1200" dirty="0"/>
            <a:t>stock</a:t>
          </a:r>
          <a:endParaRPr lang="en-US" sz="1600" kern="1200" dirty="0"/>
        </a:p>
      </dsp:txBody>
      <dsp:txXfrm>
        <a:off x="6209557" y="1095486"/>
        <a:ext cx="1695344" cy="2371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77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07" name="Shape 140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Shape 1408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Shape 141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Shape 1415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2801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46" name="Shape 144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Shape 1447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37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5" y="627326"/>
            <a:ext cx="12188825" cy="1818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99" b="1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212596" y="3121284"/>
            <a:ext cx="11763634" cy="87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98"/>
              <a:buFont typeface="Franklin Gothic"/>
              <a:buNone/>
              <a:defRPr sz="5998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523608" y="4144306"/>
            <a:ext cx="9141619" cy="103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599"/>
              <a:buFont typeface="Arial"/>
              <a:buNone/>
              <a:defRPr sz="35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None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799"/>
              <a:buFont typeface="Arial"/>
              <a:buNone/>
              <a:defRPr sz="17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dt" idx="10"/>
          </p:nvPr>
        </p:nvSpPr>
        <p:spPr>
          <a:xfrm>
            <a:off x="837982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ftr" idx="11"/>
          </p:nvPr>
        </p:nvSpPr>
        <p:spPr>
          <a:xfrm>
            <a:off x="4037549" y="635636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608357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3980" y="617362"/>
            <a:ext cx="10640866" cy="1880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Shape 25"/>
          <p:cNvCxnSpPr/>
          <p:nvPr/>
        </p:nvCxnSpPr>
        <p:spPr>
          <a:xfrm>
            <a:off x="1190542" y="3997840"/>
            <a:ext cx="989633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Shape 26"/>
          <p:cNvSpPr/>
          <p:nvPr/>
        </p:nvSpPr>
        <p:spPr>
          <a:xfrm>
            <a:off x="1594" y="0"/>
            <a:ext cx="12185650" cy="18288"/>
          </a:xfrm>
          <a:prstGeom prst="rect">
            <a:avLst/>
          </a:prstGeom>
          <a:gradFill>
            <a:gsLst>
              <a:gs pos="0">
                <a:srgbClr val="FFFFFF"/>
              </a:gs>
              <a:gs pos="9000">
                <a:srgbClr val="DBDBDB"/>
              </a:gs>
              <a:gs pos="17000">
                <a:srgbClr val="6E6E6E"/>
              </a:gs>
              <a:gs pos="19000">
                <a:srgbClr val="FFFFFF"/>
              </a:gs>
              <a:gs pos="43000">
                <a:srgbClr val="D0D0D0"/>
              </a:gs>
              <a:gs pos="46819">
                <a:srgbClr val="9A9A9A"/>
              </a:gs>
              <a:gs pos="52000">
                <a:srgbClr val="EEEDED"/>
              </a:gs>
              <a:gs pos="60000">
                <a:srgbClr val="7F7F7F"/>
              </a:gs>
              <a:gs pos="78000">
                <a:srgbClr val="C4C4C4"/>
              </a:gs>
              <a:gs pos="100000">
                <a:srgbClr val="F0F0F0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Candara"/>
              <a:buNone/>
            </a:pPr>
            <a:endParaRPr sz="3199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lue Boxes">
  <p:cSld name="2 Blue Boxe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Shape 179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180" name="Shape 180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81" name="Shape 181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82" name="Shape 182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83" name="Shape 183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84" name="Shape 184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5" name="Shape 185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187" name="Shape 187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90" name="Shape 190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91" name="Shape 191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2" name="Shape 192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180549" y="929505"/>
            <a:ext cx="5825283" cy="3525539"/>
            <a:chOff x="5732059" y="1481920"/>
            <a:chExt cx="5827594" cy="4550389"/>
          </a:xfrm>
        </p:grpSpPr>
        <p:sp>
          <p:nvSpPr>
            <p:cNvPr id="194" name="Shape 194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95" name="Shape 195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96" name="Shape 196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97" name="Shape 197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-84630" y="54592"/>
            <a:ext cx="12378060" cy="668739"/>
            <a:chOff x="-84652" y="54589"/>
            <a:chExt cx="12381284" cy="668739"/>
          </a:xfrm>
        </p:grpSpPr>
        <p:sp>
          <p:nvSpPr>
            <p:cNvPr id="199" name="Shape 199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00" name="Shape 200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422970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"/>
          </p:nvPr>
        </p:nvSpPr>
        <p:spPr>
          <a:xfrm>
            <a:off x="368203" y="4708152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3"/>
          </p:nvPr>
        </p:nvSpPr>
        <p:spPr>
          <a:xfrm>
            <a:off x="6422653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4"/>
          </p:nvPr>
        </p:nvSpPr>
        <p:spPr>
          <a:xfrm>
            <a:off x="6367886" y="4708152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07" name="Shape 207"/>
          <p:cNvGrpSpPr/>
          <p:nvPr/>
        </p:nvGrpSpPr>
        <p:grpSpPr>
          <a:xfrm>
            <a:off x="6166484" y="929505"/>
            <a:ext cx="5825283" cy="3525539"/>
            <a:chOff x="5732059" y="1481920"/>
            <a:chExt cx="5827594" cy="4550389"/>
          </a:xfrm>
        </p:grpSpPr>
        <p:sp>
          <p:nvSpPr>
            <p:cNvPr id="208" name="Shape 208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&amp; White Boxes">
  <p:cSld name="Blue &amp; White Boxe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Shape 213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214" name="Shape 214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218" name="Shape 218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9" name="Shape 219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220" name="Shape 220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221" name="Shape 221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225" name="Shape 225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6" name="Shape 226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180549" y="929505"/>
            <a:ext cx="5825283" cy="3525539"/>
            <a:chOff x="5732059" y="1481920"/>
            <a:chExt cx="5827594" cy="4550389"/>
          </a:xfrm>
        </p:grpSpPr>
        <p:sp>
          <p:nvSpPr>
            <p:cNvPr id="228" name="Shape 228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29" name="Shape 229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30" name="Shape 230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232" name="Shape 232"/>
          <p:cNvGrpSpPr/>
          <p:nvPr/>
        </p:nvGrpSpPr>
        <p:grpSpPr>
          <a:xfrm>
            <a:off x="-84630" y="54592"/>
            <a:ext cx="12378060" cy="668739"/>
            <a:chOff x="-84652" y="54589"/>
            <a:chExt cx="12381284" cy="668739"/>
          </a:xfrm>
        </p:grpSpPr>
        <p:sp>
          <p:nvSpPr>
            <p:cNvPr id="233" name="Shape 233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34" name="Shape 234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35" name="Shape 235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422970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body" idx="2"/>
          </p:nvPr>
        </p:nvSpPr>
        <p:spPr>
          <a:xfrm>
            <a:off x="368203" y="4708152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body" idx="3"/>
          </p:nvPr>
        </p:nvSpPr>
        <p:spPr>
          <a:xfrm>
            <a:off x="6422653" y="5226194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4"/>
          </p:nvPr>
        </p:nvSpPr>
        <p:spPr>
          <a:xfrm>
            <a:off x="6367886" y="4708152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41" name="Shape 241"/>
          <p:cNvGrpSpPr/>
          <p:nvPr/>
        </p:nvGrpSpPr>
        <p:grpSpPr>
          <a:xfrm>
            <a:off x="6166484" y="929505"/>
            <a:ext cx="5825283" cy="3525539"/>
            <a:chOff x="5732059" y="1481920"/>
            <a:chExt cx="5827594" cy="4550389"/>
          </a:xfrm>
        </p:grpSpPr>
        <p:sp>
          <p:nvSpPr>
            <p:cNvPr id="242" name="Shape 242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Shape 245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246" name="Shape 246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48" name="Shape 248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49" name="Shape 249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250" name="Shape 250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" name="Shape 251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252" name="Shape 252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253" name="Shape 253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56" name="Shape 256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257" name="Shape 257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8" name="Shape 258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259" name="Shape 259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260" name="Shape 260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2" name="Shape 262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420624" y="5202947"/>
            <a:ext cx="5749968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2"/>
          </p:nvPr>
        </p:nvSpPr>
        <p:spPr>
          <a:xfrm>
            <a:off x="372968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6" name="Shape 266"/>
          <p:cNvSpPr txBox="1">
            <a:spLocks noGrp="1"/>
          </p:cNvSpPr>
          <p:nvPr>
            <p:ph type="body" idx="3"/>
          </p:nvPr>
        </p:nvSpPr>
        <p:spPr>
          <a:xfrm>
            <a:off x="6421023" y="5202947"/>
            <a:ext cx="576780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4"/>
          </p:nvPr>
        </p:nvSpPr>
        <p:spPr>
          <a:xfrm>
            <a:off x="6366256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Only">
  <p:cSld name="4_Title Only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Shape 269"/>
          <p:cNvGrpSpPr/>
          <p:nvPr/>
        </p:nvGrpSpPr>
        <p:grpSpPr>
          <a:xfrm>
            <a:off x="181148" y="4667538"/>
            <a:ext cx="5826077" cy="1978924"/>
            <a:chOff x="6196082" y="4667538"/>
            <a:chExt cx="5827595" cy="1978924"/>
          </a:xfrm>
        </p:grpSpPr>
        <p:sp>
          <p:nvSpPr>
            <p:cNvPr id="270" name="Shape 270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2" name="Shape 272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273" name="Shape 273"/>
            <p:cNvCxnSpPr/>
            <p:nvPr/>
          </p:nvCxnSpPr>
          <p:spPr>
            <a:xfrm>
              <a:off x="6196083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74" name="Shape 274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275" name="Shape 275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276" name="Shape 276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7" name="Shape 27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8" name="Shape 278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440382" y="5202947"/>
            <a:ext cx="5566838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2"/>
          </p:nvPr>
        </p:nvSpPr>
        <p:spPr>
          <a:xfrm>
            <a:off x="38562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82" name="Shape 282"/>
          <p:cNvGrpSpPr/>
          <p:nvPr/>
        </p:nvGrpSpPr>
        <p:grpSpPr>
          <a:xfrm>
            <a:off x="6176990" y="4667538"/>
            <a:ext cx="5826077" cy="1978924"/>
            <a:chOff x="6196082" y="4667538"/>
            <a:chExt cx="5827595" cy="1978924"/>
          </a:xfrm>
        </p:grpSpPr>
        <p:sp>
          <p:nvSpPr>
            <p:cNvPr id="283" name="Shape 283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4" name="Shape 284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5" name="Shape 285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286" name="Shape 286"/>
            <p:cNvCxnSpPr/>
            <p:nvPr/>
          </p:nvCxnSpPr>
          <p:spPr>
            <a:xfrm>
              <a:off x="6196083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87" name="Shape 287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288" name="Shape 288"/>
          <p:cNvSpPr txBox="1">
            <a:spLocks noGrp="1"/>
          </p:cNvSpPr>
          <p:nvPr>
            <p:ph type="body" idx="3"/>
          </p:nvPr>
        </p:nvSpPr>
        <p:spPr>
          <a:xfrm>
            <a:off x="6422581" y="5202947"/>
            <a:ext cx="5766244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Shape 289"/>
          <p:cNvSpPr txBox="1">
            <a:spLocks noGrp="1"/>
          </p:cNvSpPr>
          <p:nvPr>
            <p:ph type="body" idx="4"/>
          </p:nvPr>
        </p:nvSpPr>
        <p:spPr>
          <a:xfrm>
            <a:off x="6367819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Only">
  <p:cSld name="8_Title Onl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Shape 291"/>
          <p:cNvGrpSpPr/>
          <p:nvPr/>
        </p:nvGrpSpPr>
        <p:grpSpPr>
          <a:xfrm>
            <a:off x="179649" y="4967795"/>
            <a:ext cx="11829528" cy="1678677"/>
            <a:chOff x="6196082" y="4667538"/>
            <a:chExt cx="5827594" cy="1978924"/>
          </a:xfrm>
        </p:grpSpPr>
        <p:sp>
          <p:nvSpPr>
            <p:cNvPr id="292" name="Shape 292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3" name="Shape 293"/>
            <p:cNvSpPr/>
            <p:nvPr/>
          </p:nvSpPr>
          <p:spPr>
            <a:xfrm>
              <a:off x="6198360" y="4676931"/>
              <a:ext cx="1637784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 rot="10800000">
              <a:off x="10659200" y="6117443"/>
              <a:ext cx="1353107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297" name="Shape 297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9" name="Shape 299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422973" y="5144317"/>
            <a:ext cx="5876497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2"/>
          </p:nvPr>
        </p:nvSpPr>
        <p:spPr>
          <a:xfrm>
            <a:off x="6440070" y="5144317"/>
            <a:ext cx="5546033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Shape 304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305" name="Shape 305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06" name="Shape 306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309" name="Shape 309"/>
          <p:cNvGrpSpPr/>
          <p:nvPr/>
        </p:nvGrpSpPr>
        <p:grpSpPr>
          <a:xfrm>
            <a:off x="6494642" y="990602"/>
            <a:ext cx="5348529" cy="3840707"/>
            <a:chOff x="5732059" y="1481920"/>
            <a:chExt cx="5827594" cy="4550389"/>
          </a:xfrm>
        </p:grpSpPr>
        <p:sp>
          <p:nvSpPr>
            <p:cNvPr id="310" name="Shape 310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11" name="Shape 311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13" name="Shape 313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314" name="Shape 314"/>
          <p:cNvGrpSpPr/>
          <p:nvPr/>
        </p:nvGrpSpPr>
        <p:grpSpPr>
          <a:xfrm>
            <a:off x="286528" y="990602"/>
            <a:ext cx="5826076" cy="3840707"/>
            <a:chOff x="5732059" y="1481920"/>
            <a:chExt cx="5827594" cy="4550389"/>
          </a:xfrm>
        </p:grpSpPr>
        <p:sp>
          <p:nvSpPr>
            <p:cNvPr id="315" name="Shape 315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16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16" name="Shape 316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17" name="Shape 317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18" name="Shape 318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hart, Photo, Bullets">
  <p:cSld name="2_Chart, Photo, Bullet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Shape 320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321" name="Shape 321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23" name="Shape 323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24" name="Shape 324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325" name="Shape 325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6" name="Shape 326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327" name="Shape 327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328" name="Shape 328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29" name="Shape 329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31" name="Shape 331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332" name="Shape 332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33" name="Shape 333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334" name="Shape 334"/>
          <p:cNvGrpSpPr/>
          <p:nvPr/>
        </p:nvGrpSpPr>
        <p:grpSpPr>
          <a:xfrm>
            <a:off x="6170218" y="929504"/>
            <a:ext cx="5825283" cy="3525539"/>
            <a:chOff x="5732059" y="1481920"/>
            <a:chExt cx="5827594" cy="4550389"/>
          </a:xfrm>
        </p:grpSpPr>
        <p:sp>
          <p:nvSpPr>
            <p:cNvPr id="335" name="Shape 335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36" name="Shape 336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37" name="Shape 337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38" name="Shape 338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339" name="Shape 339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340" name="Shape 340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41" name="Shape 341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42" name="Shape 342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43" name="Shape 343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344" name="Shape 344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345" name="Shape 345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46" name="Shape 346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47" name="Shape 347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20624" y="5202947"/>
            <a:ext cx="5699708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Shape 350"/>
          <p:cNvSpPr txBox="1">
            <a:spLocks noGrp="1"/>
          </p:cNvSpPr>
          <p:nvPr>
            <p:ph type="body" idx="2"/>
          </p:nvPr>
        </p:nvSpPr>
        <p:spPr>
          <a:xfrm>
            <a:off x="26247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Shape 351"/>
          <p:cNvSpPr txBox="1">
            <a:spLocks noGrp="1"/>
          </p:cNvSpPr>
          <p:nvPr>
            <p:ph type="body" idx="3"/>
          </p:nvPr>
        </p:nvSpPr>
        <p:spPr>
          <a:xfrm>
            <a:off x="6419088" y="5202947"/>
            <a:ext cx="5922886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Shape 352"/>
          <p:cNvSpPr txBox="1">
            <a:spLocks noGrp="1"/>
          </p:cNvSpPr>
          <p:nvPr>
            <p:ph type="body" idx="4"/>
          </p:nvPr>
        </p:nvSpPr>
        <p:spPr>
          <a:xfrm>
            <a:off x="6263415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hart, Photo, Bullets">
  <p:cSld name="3_Chart, Photo, Bullet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Shape 354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355" name="Shape 355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56" name="Shape 356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57" name="Shape 357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58" name="Shape 358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359" name="Shape 359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60" name="Shape 360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362" name="Shape 362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366" name="Shape 366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67" name="Shape 367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368" name="Shape 368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369" name="Shape 369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70" name="Shape 370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71" name="Shape 371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72" name="Shape 372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373" name="Shape 373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374" name="Shape 374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75" name="Shape 375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76" name="Shape 376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422974" y="5202947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9" name="Shape 379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0" name="Shape 380"/>
          <p:cNvSpPr txBox="1">
            <a:spLocks noGrp="1"/>
          </p:cNvSpPr>
          <p:nvPr>
            <p:ph type="body" idx="3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1" name="Shape 381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Only">
  <p:cSld name="5_Title Only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Shape 383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384" name="Shape 384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85" name="Shape 385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86" name="Shape 386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182139" y="4667538"/>
            <a:ext cx="5826077" cy="1978924"/>
            <a:chOff x="286602" y="4517410"/>
            <a:chExt cx="5827595" cy="1978924"/>
          </a:xfrm>
        </p:grpSpPr>
        <p:sp>
          <p:nvSpPr>
            <p:cNvPr id="389" name="Shape 389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392" name="Shape 392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93" name="Shape 393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94" name="Shape 394"/>
          <p:cNvSpPr txBox="1">
            <a:spLocks noGrp="1"/>
          </p:cNvSpPr>
          <p:nvPr>
            <p:ph type="body" idx="1"/>
          </p:nvPr>
        </p:nvSpPr>
        <p:spPr>
          <a:xfrm>
            <a:off x="427731" y="5202947"/>
            <a:ext cx="5749968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5" name="Shape 395"/>
          <p:cNvSpPr txBox="1">
            <a:spLocks noGrp="1"/>
          </p:cNvSpPr>
          <p:nvPr>
            <p:ph type="body" idx="2"/>
          </p:nvPr>
        </p:nvSpPr>
        <p:spPr>
          <a:xfrm>
            <a:off x="372968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396" name="Shape 396"/>
          <p:cNvGrpSpPr/>
          <p:nvPr/>
        </p:nvGrpSpPr>
        <p:grpSpPr>
          <a:xfrm>
            <a:off x="6175427" y="4667538"/>
            <a:ext cx="5826077" cy="1978924"/>
            <a:chOff x="6196082" y="4667538"/>
            <a:chExt cx="5827595" cy="1978924"/>
          </a:xfrm>
        </p:grpSpPr>
        <p:sp>
          <p:nvSpPr>
            <p:cNvPr id="397" name="Shape 397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400" name="Shape 400"/>
            <p:cNvCxnSpPr/>
            <p:nvPr/>
          </p:nvCxnSpPr>
          <p:spPr>
            <a:xfrm>
              <a:off x="6196083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01" name="Shape 401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02" name="Shape 402"/>
          <p:cNvSpPr txBox="1">
            <a:spLocks noGrp="1"/>
          </p:cNvSpPr>
          <p:nvPr>
            <p:ph type="body" idx="3"/>
          </p:nvPr>
        </p:nvSpPr>
        <p:spPr>
          <a:xfrm>
            <a:off x="6421023" y="5202947"/>
            <a:ext cx="576780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3" name="Shape 403"/>
          <p:cNvSpPr txBox="1">
            <a:spLocks noGrp="1"/>
          </p:cNvSpPr>
          <p:nvPr>
            <p:ph type="body" idx="4"/>
          </p:nvPr>
        </p:nvSpPr>
        <p:spPr>
          <a:xfrm>
            <a:off x="6366256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Green Boxes 2">
  <p:cSld name="2 Green Boxes 2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Shape 405"/>
          <p:cNvGrpSpPr/>
          <p:nvPr/>
        </p:nvGrpSpPr>
        <p:grpSpPr>
          <a:xfrm>
            <a:off x="178869" y="4667538"/>
            <a:ext cx="5829626" cy="1978924"/>
            <a:chOff x="6173512" y="4667538"/>
            <a:chExt cx="5829626" cy="1978924"/>
          </a:xfrm>
        </p:grpSpPr>
        <p:sp>
          <p:nvSpPr>
            <p:cNvPr id="406" name="Shape 406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07" name="Shape 407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08" name="Shape 408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410" name="Shape 410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428014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3" name="Shape 413"/>
          <p:cNvSpPr txBox="1">
            <a:spLocks noGrp="1"/>
          </p:cNvSpPr>
          <p:nvPr>
            <p:ph type="body" idx="2"/>
          </p:nvPr>
        </p:nvSpPr>
        <p:spPr>
          <a:xfrm>
            <a:off x="37324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14" name="Shape 414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415" name="Shape 415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17" name="Shape 417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419" name="Shape 419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420" name="Shape 420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22" name="Shape 422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424" name="Shape 424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5" name="Shape 425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26" name="Shape 426"/>
          <p:cNvSpPr txBox="1">
            <a:spLocks noGrp="1"/>
          </p:cNvSpPr>
          <p:nvPr>
            <p:ph type="body" idx="3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7" name="Shape 427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5" y="134028"/>
            <a:ext cx="12188825" cy="1818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299" b="1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37982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037549" y="635636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8357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Shape 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3980" y="124067"/>
            <a:ext cx="10640866" cy="188062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/>
          <p:nvPr/>
        </p:nvSpPr>
        <p:spPr>
          <a:xfrm>
            <a:off x="1594" y="0"/>
            <a:ext cx="12185650" cy="18288"/>
          </a:xfrm>
          <a:prstGeom prst="rect">
            <a:avLst/>
          </a:prstGeom>
          <a:gradFill>
            <a:gsLst>
              <a:gs pos="0">
                <a:srgbClr val="FFFFFF"/>
              </a:gs>
              <a:gs pos="9000">
                <a:srgbClr val="DBDBDB"/>
              </a:gs>
              <a:gs pos="17000">
                <a:srgbClr val="6E6E6E"/>
              </a:gs>
              <a:gs pos="19000">
                <a:srgbClr val="FFFFFF"/>
              </a:gs>
              <a:gs pos="43000">
                <a:srgbClr val="D0D0D0"/>
              </a:gs>
              <a:gs pos="46819">
                <a:srgbClr val="9A9A9A"/>
              </a:gs>
              <a:gs pos="52000">
                <a:srgbClr val="EEEDED"/>
              </a:gs>
              <a:gs pos="60000">
                <a:srgbClr val="7F7F7F"/>
              </a:gs>
              <a:gs pos="78000">
                <a:srgbClr val="C4C4C4"/>
              </a:gs>
              <a:gs pos="100000">
                <a:srgbClr val="F0F0F0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Candara"/>
              <a:buNone/>
            </a:pPr>
            <a:endParaRPr sz="3199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Green Boxes + Chart">
  <p:cSld name="1_2 Green Boxes + Chart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Shape 429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430" name="Shape 430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31" name="Shape 431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32" name="Shape 432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435" name="Shape 435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36" name="Shape 436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37" name="Shape 437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439" name="Shape 439"/>
          <p:cNvGrpSpPr/>
          <p:nvPr/>
        </p:nvGrpSpPr>
        <p:grpSpPr>
          <a:xfrm>
            <a:off x="168236" y="4667538"/>
            <a:ext cx="5829626" cy="1978924"/>
            <a:chOff x="6173512" y="4667538"/>
            <a:chExt cx="5829626" cy="1978924"/>
          </a:xfrm>
        </p:grpSpPr>
        <p:sp>
          <p:nvSpPr>
            <p:cNvPr id="440" name="Shape 440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41" name="Shape 441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42" name="Shape 442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444" name="Shape 444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45" name="Shape 445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417381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7" name="Shape 447"/>
          <p:cNvSpPr txBox="1">
            <a:spLocks noGrp="1"/>
          </p:cNvSpPr>
          <p:nvPr>
            <p:ph type="body" idx="2"/>
          </p:nvPr>
        </p:nvSpPr>
        <p:spPr>
          <a:xfrm>
            <a:off x="362614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449" name="Shape 449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50" name="Shape 450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453" name="Shape 453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4" name="Shape 454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55" name="Shape 455"/>
          <p:cNvSpPr txBox="1">
            <a:spLocks noGrp="1"/>
          </p:cNvSpPr>
          <p:nvPr>
            <p:ph type="body" idx="3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6" name="Shape 456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>
            <a:spLocks noGrp="1"/>
          </p:cNvSpPr>
          <p:nvPr>
            <p:ph type="dt" idx="10"/>
          </p:nvPr>
        </p:nvSpPr>
        <p:spPr>
          <a:xfrm>
            <a:off x="837982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59" name="Shape 459"/>
          <p:cNvSpPr txBox="1">
            <a:spLocks noGrp="1"/>
          </p:cNvSpPr>
          <p:nvPr>
            <p:ph type="ftr" idx="11"/>
          </p:nvPr>
        </p:nvSpPr>
        <p:spPr>
          <a:xfrm>
            <a:off x="4037549" y="635636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60" name="Shape 460"/>
          <p:cNvSpPr txBox="1">
            <a:spLocks noGrp="1"/>
          </p:cNvSpPr>
          <p:nvPr>
            <p:ph type="sldNum" idx="12"/>
          </p:nvPr>
        </p:nvSpPr>
        <p:spPr>
          <a:xfrm>
            <a:off x="8608357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1594" y="6839712"/>
            <a:ext cx="12185650" cy="18288"/>
          </a:xfrm>
          <a:prstGeom prst="rect">
            <a:avLst/>
          </a:prstGeom>
          <a:gradFill>
            <a:gsLst>
              <a:gs pos="0">
                <a:srgbClr val="FFFFFF"/>
              </a:gs>
              <a:gs pos="9000">
                <a:srgbClr val="DBDBDB"/>
              </a:gs>
              <a:gs pos="17000">
                <a:srgbClr val="6E6E6E"/>
              </a:gs>
              <a:gs pos="19000">
                <a:srgbClr val="FFFFFF"/>
              </a:gs>
              <a:gs pos="43000">
                <a:srgbClr val="D0D0D0"/>
              </a:gs>
              <a:gs pos="46819">
                <a:srgbClr val="9A9A9A"/>
              </a:gs>
              <a:gs pos="52000">
                <a:srgbClr val="EEEDED"/>
              </a:gs>
              <a:gs pos="60000">
                <a:srgbClr val="7F7F7F"/>
              </a:gs>
              <a:gs pos="78000">
                <a:srgbClr val="C4C4C4"/>
              </a:gs>
              <a:gs pos="100000">
                <a:srgbClr val="F0F0F0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Candara"/>
              <a:buNone/>
            </a:pPr>
            <a:endParaRPr sz="3199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3" y="364337"/>
            <a:ext cx="12188825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6" name="Shape 466"/>
          <p:cNvSpPr txBox="1">
            <a:spLocks noGrp="1"/>
          </p:cNvSpPr>
          <p:nvPr>
            <p:ph type="dt" idx="10"/>
          </p:nvPr>
        </p:nvSpPr>
        <p:spPr>
          <a:xfrm>
            <a:off x="837982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ftr" idx="11"/>
          </p:nvPr>
        </p:nvSpPr>
        <p:spPr>
          <a:xfrm>
            <a:off x="4037549" y="635636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468" name="Shape 468"/>
          <p:cNvSpPr txBox="1">
            <a:spLocks noGrp="1"/>
          </p:cNvSpPr>
          <p:nvPr>
            <p:ph type="sldNum" idx="12"/>
          </p:nvPr>
        </p:nvSpPr>
        <p:spPr>
          <a:xfrm>
            <a:off x="8608357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9" name="Shape 4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Shape 470"/>
          <p:cNvSpPr/>
          <p:nvPr/>
        </p:nvSpPr>
        <p:spPr>
          <a:xfrm>
            <a:off x="1595" y="6839712"/>
            <a:ext cx="12185650" cy="18288"/>
          </a:xfrm>
          <a:prstGeom prst="rect">
            <a:avLst/>
          </a:prstGeom>
          <a:gradFill>
            <a:gsLst>
              <a:gs pos="0">
                <a:srgbClr val="FFFFFF"/>
              </a:gs>
              <a:gs pos="9000">
                <a:srgbClr val="DBDBDB"/>
              </a:gs>
              <a:gs pos="17000">
                <a:srgbClr val="6E6E6E"/>
              </a:gs>
              <a:gs pos="19000">
                <a:srgbClr val="FFFFFF"/>
              </a:gs>
              <a:gs pos="43000">
                <a:srgbClr val="D0D0D0"/>
              </a:gs>
              <a:gs pos="46819">
                <a:srgbClr val="9A9A9A"/>
              </a:gs>
              <a:gs pos="52000">
                <a:srgbClr val="EEEDED"/>
              </a:gs>
              <a:gs pos="60000">
                <a:srgbClr val="7F7F7F"/>
              </a:gs>
              <a:gs pos="78000">
                <a:srgbClr val="C4C4C4"/>
              </a:gs>
              <a:gs pos="100000">
                <a:srgbClr val="F0F0F0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Candara"/>
              <a:buNone/>
            </a:pPr>
            <a:endParaRPr sz="3198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471" name="Shape 471"/>
          <p:cNvGrpSpPr/>
          <p:nvPr/>
        </p:nvGrpSpPr>
        <p:grpSpPr>
          <a:xfrm>
            <a:off x="-84630" y="54592"/>
            <a:ext cx="12378060" cy="668739"/>
            <a:chOff x="-84652" y="54589"/>
            <a:chExt cx="12381284" cy="668739"/>
          </a:xfrm>
        </p:grpSpPr>
        <p:sp>
          <p:nvSpPr>
            <p:cNvPr id="472" name="Shape 472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8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8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74" name="Shape 474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8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75" name="Shape 475"/>
          <p:cNvSpPr txBox="1"/>
          <p:nvPr/>
        </p:nvSpPr>
        <p:spPr>
          <a:xfrm>
            <a:off x="283463" y="137167"/>
            <a:ext cx="11644679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</a:pPr>
            <a:r>
              <a:rPr lang="en-US" sz="3999" b="0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Click to edit Master title style</a:t>
            </a:r>
            <a:endParaRPr sz="3999" b="0">
              <a:solidFill>
                <a:srgbClr val="FFFFFF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Chart, Photo, Bullets">
  <p:cSld name="41_Chart, Photo, Bullets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Shape 477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478" name="Shape 478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80" name="Shape 480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81" name="Shape 481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482" name="Shape 482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483" name="Shape 483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85" name="Shape 485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86" name="Shape 486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7" name="Shape 487"/>
          <p:cNvSpPr>
            <a:spLocks noGrp="1"/>
          </p:cNvSpPr>
          <p:nvPr>
            <p:ph type="pic" idx="2"/>
          </p:nvPr>
        </p:nvSpPr>
        <p:spPr>
          <a:xfrm>
            <a:off x="6378654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8" name="Shape 488"/>
          <p:cNvSpPr>
            <a:spLocks noGrp="1"/>
          </p:cNvSpPr>
          <p:nvPr>
            <p:ph type="chart" idx="3"/>
          </p:nvPr>
        </p:nvSpPr>
        <p:spPr>
          <a:xfrm>
            <a:off x="478827" y="1105675"/>
            <a:ext cx="5175489" cy="313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89" name="Shape 489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490" name="Shape 490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91" name="Shape 491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BDE05"/>
                </a:gs>
                <a:gs pos="24000">
                  <a:srgbClr val="FBDE05"/>
                </a:gs>
                <a:gs pos="94000">
                  <a:srgbClr val="FF66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92" name="Shape 492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93" name="Shape 493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494" name="Shape 494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95" name="Shape 495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292374" y="5226194"/>
            <a:ext cx="5884682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7" name="Shape 497"/>
          <p:cNvSpPr txBox="1">
            <a:spLocks noGrp="1"/>
          </p:cNvSpPr>
          <p:nvPr>
            <p:ph type="body" idx="4"/>
          </p:nvPr>
        </p:nvSpPr>
        <p:spPr>
          <a:xfrm>
            <a:off x="26247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98" name="Shape 498"/>
          <p:cNvGrpSpPr/>
          <p:nvPr/>
        </p:nvGrpSpPr>
        <p:grpSpPr>
          <a:xfrm>
            <a:off x="6177061" y="4667538"/>
            <a:ext cx="5826077" cy="1978924"/>
            <a:chOff x="6178664" y="4667538"/>
            <a:chExt cx="5827595" cy="1978924"/>
          </a:xfrm>
        </p:grpSpPr>
        <p:sp>
          <p:nvSpPr>
            <p:cNvPr id="499" name="Shape 499"/>
            <p:cNvSpPr/>
            <p:nvPr/>
          </p:nvSpPr>
          <p:spPr>
            <a:xfrm>
              <a:off x="6178664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00" name="Shape 500"/>
            <p:cNvSpPr/>
            <p:nvPr/>
          </p:nvSpPr>
          <p:spPr>
            <a:xfrm>
              <a:off x="6181725" y="4676775"/>
              <a:ext cx="5819775" cy="47053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33CC33"/>
                </a:gs>
                <a:gs pos="100000">
                  <a:srgbClr val="2AA82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01" name="Shape 501"/>
            <p:cNvSpPr/>
            <p:nvPr/>
          </p:nvSpPr>
          <p:spPr>
            <a:xfrm>
              <a:off x="6180942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5568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02" name="Shape 502"/>
            <p:cNvSpPr/>
            <p:nvPr/>
          </p:nvSpPr>
          <p:spPr>
            <a:xfrm rot="10800000">
              <a:off x="9688417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03" name="Shape 503"/>
            <p:cNvCxnSpPr/>
            <p:nvPr/>
          </p:nvCxnSpPr>
          <p:spPr>
            <a:xfrm>
              <a:off x="6178665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4" name="Shape 504"/>
            <p:cNvSpPr/>
            <p:nvPr/>
          </p:nvSpPr>
          <p:spPr>
            <a:xfrm>
              <a:off x="6178664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505" name="Shape 505"/>
          <p:cNvSpPr txBox="1">
            <a:spLocks noGrp="1"/>
          </p:cNvSpPr>
          <p:nvPr>
            <p:ph type="body" idx="5"/>
          </p:nvPr>
        </p:nvSpPr>
        <p:spPr>
          <a:xfrm>
            <a:off x="6265939" y="5226194"/>
            <a:ext cx="5922886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6" name="Shape 506"/>
          <p:cNvSpPr txBox="1">
            <a:spLocks noGrp="1"/>
          </p:cNvSpPr>
          <p:nvPr>
            <p:ph type="body" idx="6"/>
          </p:nvPr>
        </p:nvSpPr>
        <p:spPr>
          <a:xfrm>
            <a:off x="6263415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2_Chart, Photo, Bullets">
  <p:cSld name="42_Chart, Photo, Bullets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Shape 508"/>
          <p:cNvGrpSpPr/>
          <p:nvPr/>
        </p:nvGrpSpPr>
        <p:grpSpPr>
          <a:xfrm>
            <a:off x="6170218" y="929504"/>
            <a:ext cx="5825283" cy="3525539"/>
            <a:chOff x="5732059" y="1481920"/>
            <a:chExt cx="5827594" cy="4550389"/>
          </a:xfrm>
        </p:grpSpPr>
        <p:sp>
          <p:nvSpPr>
            <p:cNvPr id="509" name="Shape 509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10" name="Shape 510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11" name="Shape 511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12" name="Shape 512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514" name="Shape 514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15" name="Shape 515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519" name="Shape 519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20" name="Shape 520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3" name="Shape 523"/>
          <p:cNvSpPr>
            <a:spLocks noGrp="1"/>
          </p:cNvSpPr>
          <p:nvPr>
            <p:ph type="chart" idx="2"/>
          </p:nvPr>
        </p:nvSpPr>
        <p:spPr>
          <a:xfrm>
            <a:off x="478827" y="1105675"/>
            <a:ext cx="5175489" cy="313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24" name="Shape 524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525" name="Shape 525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BDE05"/>
                </a:gs>
                <a:gs pos="24000">
                  <a:srgbClr val="FBDE05"/>
                </a:gs>
                <a:gs pos="94000">
                  <a:srgbClr val="FF66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27" name="Shape 527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28" name="Shape 528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29" name="Shape 529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0" name="Shape 530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292374" y="5226194"/>
            <a:ext cx="5699708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2" name="Shape 532"/>
          <p:cNvSpPr txBox="1">
            <a:spLocks noGrp="1"/>
          </p:cNvSpPr>
          <p:nvPr>
            <p:ph type="body" idx="3"/>
          </p:nvPr>
        </p:nvSpPr>
        <p:spPr>
          <a:xfrm>
            <a:off x="26247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33" name="Shape 533"/>
          <p:cNvGrpSpPr/>
          <p:nvPr/>
        </p:nvGrpSpPr>
        <p:grpSpPr>
          <a:xfrm>
            <a:off x="6177061" y="4667538"/>
            <a:ext cx="5826077" cy="1978924"/>
            <a:chOff x="6178664" y="4667538"/>
            <a:chExt cx="5827595" cy="1978924"/>
          </a:xfrm>
        </p:grpSpPr>
        <p:sp>
          <p:nvSpPr>
            <p:cNvPr id="534" name="Shape 534"/>
            <p:cNvSpPr/>
            <p:nvPr/>
          </p:nvSpPr>
          <p:spPr>
            <a:xfrm>
              <a:off x="6178664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35" name="Shape 535"/>
            <p:cNvSpPr/>
            <p:nvPr/>
          </p:nvSpPr>
          <p:spPr>
            <a:xfrm>
              <a:off x="6181725" y="4676775"/>
              <a:ext cx="5819775" cy="47053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33CC33"/>
                </a:gs>
                <a:gs pos="100000">
                  <a:srgbClr val="2AA82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36" name="Shape 536"/>
            <p:cNvSpPr/>
            <p:nvPr/>
          </p:nvSpPr>
          <p:spPr>
            <a:xfrm>
              <a:off x="6180942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5568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37" name="Shape 537"/>
            <p:cNvSpPr/>
            <p:nvPr/>
          </p:nvSpPr>
          <p:spPr>
            <a:xfrm rot="10800000">
              <a:off x="9688417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38" name="Shape 538"/>
            <p:cNvCxnSpPr/>
            <p:nvPr/>
          </p:nvCxnSpPr>
          <p:spPr>
            <a:xfrm>
              <a:off x="6178665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9" name="Shape 539"/>
            <p:cNvSpPr/>
            <p:nvPr/>
          </p:nvSpPr>
          <p:spPr>
            <a:xfrm>
              <a:off x="6178664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540" name="Shape 540"/>
          <p:cNvSpPr txBox="1">
            <a:spLocks noGrp="1"/>
          </p:cNvSpPr>
          <p:nvPr>
            <p:ph type="body" idx="4"/>
          </p:nvPr>
        </p:nvSpPr>
        <p:spPr>
          <a:xfrm>
            <a:off x="6265939" y="5226194"/>
            <a:ext cx="5922886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1" name="Shape 541"/>
          <p:cNvSpPr txBox="1">
            <a:spLocks noGrp="1"/>
          </p:cNvSpPr>
          <p:nvPr>
            <p:ph type="body" idx="5"/>
          </p:nvPr>
        </p:nvSpPr>
        <p:spPr>
          <a:xfrm>
            <a:off x="6263415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3_Chart, Photo, Bullets">
  <p:cSld name="43_Chart, Photo, Bullets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Shape 543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544" name="Shape 544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45" name="Shape 545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46" name="Shape 546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47" name="Shape 547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549" name="Shape 549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50" name="Shape 550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51" name="Shape 551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553" name="Shape 553"/>
          <p:cNvGrpSpPr/>
          <p:nvPr/>
        </p:nvGrpSpPr>
        <p:grpSpPr>
          <a:xfrm>
            <a:off x="177377" y="4667538"/>
            <a:ext cx="5826077" cy="1978924"/>
            <a:chOff x="286602" y="4517410"/>
            <a:chExt cx="5827595" cy="1978924"/>
          </a:xfrm>
        </p:grpSpPr>
        <p:sp>
          <p:nvSpPr>
            <p:cNvPr id="554" name="Shape 554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55" name="Shape 555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56" name="Shape 556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57" name="Shape 557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8" name="Shape 558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422974" y="5226194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0" name="Shape 560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61" name="Shape 561"/>
          <p:cNvGrpSpPr/>
          <p:nvPr/>
        </p:nvGrpSpPr>
        <p:grpSpPr>
          <a:xfrm>
            <a:off x="6177061" y="4667538"/>
            <a:ext cx="5826077" cy="1978924"/>
            <a:chOff x="286602" y="4517410"/>
            <a:chExt cx="5827595" cy="1978924"/>
          </a:xfrm>
        </p:grpSpPr>
        <p:sp>
          <p:nvSpPr>
            <p:cNvPr id="562" name="Shape 562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63" name="Shape 563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5568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64" name="Shape 564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65" name="Shape 565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6" name="Shape 566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567" name="Shape 567"/>
          <p:cNvSpPr txBox="1">
            <a:spLocks noGrp="1"/>
          </p:cNvSpPr>
          <p:nvPr>
            <p:ph type="body" idx="3"/>
          </p:nvPr>
        </p:nvSpPr>
        <p:spPr>
          <a:xfrm>
            <a:off x="6422657" y="5226194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8" name="Shape 568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9" name="Shape 569"/>
          <p:cNvSpPr>
            <a:spLocks noGrp="1"/>
          </p:cNvSpPr>
          <p:nvPr>
            <p:ph type="pic" idx="5"/>
          </p:nvPr>
        </p:nvSpPr>
        <p:spPr>
          <a:xfrm>
            <a:off x="6378654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0" name="Shape 570"/>
          <p:cNvSpPr>
            <a:spLocks noGrp="1"/>
          </p:cNvSpPr>
          <p:nvPr>
            <p:ph type="chart" idx="6"/>
          </p:nvPr>
        </p:nvSpPr>
        <p:spPr>
          <a:xfrm>
            <a:off x="478827" y="1105675"/>
            <a:ext cx="5175489" cy="313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Title Only">
  <p:cSld name="52_Title Only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Shape 572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573" name="Shape 573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74" name="Shape 574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75" name="Shape 575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576" name="Shape 576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577" name="Shape 577"/>
          <p:cNvGrpSpPr/>
          <p:nvPr/>
        </p:nvGrpSpPr>
        <p:grpSpPr>
          <a:xfrm>
            <a:off x="182139" y="4667538"/>
            <a:ext cx="5826077" cy="1978924"/>
            <a:chOff x="286602" y="4517410"/>
            <a:chExt cx="5827595" cy="1978924"/>
          </a:xfrm>
        </p:grpSpPr>
        <p:sp>
          <p:nvSpPr>
            <p:cNvPr id="578" name="Shape 578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79" name="Shape 579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80" name="Shape 580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81" name="Shape 581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2" name="Shape 582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427731" y="5226194"/>
            <a:ext cx="5749968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4" name="Shape 584"/>
          <p:cNvSpPr txBox="1">
            <a:spLocks noGrp="1"/>
          </p:cNvSpPr>
          <p:nvPr>
            <p:ph type="body" idx="2"/>
          </p:nvPr>
        </p:nvSpPr>
        <p:spPr>
          <a:xfrm>
            <a:off x="372968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85" name="Shape 585"/>
          <p:cNvGrpSpPr/>
          <p:nvPr/>
        </p:nvGrpSpPr>
        <p:grpSpPr>
          <a:xfrm>
            <a:off x="6175427" y="4667538"/>
            <a:ext cx="5826077" cy="1978924"/>
            <a:chOff x="6196082" y="4667538"/>
            <a:chExt cx="5827595" cy="1978924"/>
          </a:xfrm>
        </p:grpSpPr>
        <p:sp>
          <p:nvSpPr>
            <p:cNvPr id="586" name="Shape 586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87" name="Shape 587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89" name="Shape 589"/>
            <p:cNvCxnSpPr/>
            <p:nvPr/>
          </p:nvCxnSpPr>
          <p:spPr>
            <a:xfrm>
              <a:off x="6196083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90" name="Shape 590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591" name="Shape 591"/>
          <p:cNvSpPr txBox="1">
            <a:spLocks noGrp="1"/>
          </p:cNvSpPr>
          <p:nvPr>
            <p:ph type="body" idx="3"/>
          </p:nvPr>
        </p:nvSpPr>
        <p:spPr>
          <a:xfrm>
            <a:off x="6421023" y="5226194"/>
            <a:ext cx="576780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body" idx="4"/>
          </p:nvPr>
        </p:nvSpPr>
        <p:spPr>
          <a:xfrm>
            <a:off x="6366256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_Title Only">
  <p:cSld name="57_Title Only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Shape 594"/>
          <p:cNvGrpSpPr/>
          <p:nvPr/>
        </p:nvGrpSpPr>
        <p:grpSpPr>
          <a:xfrm>
            <a:off x="181148" y="4667538"/>
            <a:ext cx="5826077" cy="1978924"/>
            <a:chOff x="6196082" y="4667538"/>
            <a:chExt cx="5827595" cy="1978924"/>
          </a:xfrm>
        </p:grpSpPr>
        <p:sp>
          <p:nvSpPr>
            <p:cNvPr id="595" name="Shape 595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96" name="Shape 596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97" name="Shape 597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98" name="Shape 598"/>
            <p:cNvCxnSpPr/>
            <p:nvPr/>
          </p:nvCxnSpPr>
          <p:spPr>
            <a:xfrm>
              <a:off x="6196083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99" name="Shape 599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601" name="Shape 601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02" name="Shape 602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604" name="Shape 604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440382" y="5226204"/>
            <a:ext cx="4802761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6" name="Shape 606"/>
          <p:cNvSpPr txBox="1">
            <a:spLocks noGrp="1"/>
          </p:cNvSpPr>
          <p:nvPr>
            <p:ph type="body" idx="2"/>
          </p:nvPr>
        </p:nvSpPr>
        <p:spPr>
          <a:xfrm>
            <a:off x="38562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07" name="Shape 607"/>
          <p:cNvGrpSpPr/>
          <p:nvPr/>
        </p:nvGrpSpPr>
        <p:grpSpPr>
          <a:xfrm>
            <a:off x="6176990" y="4667538"/>
            <a:ext cx="5826077" cy="1978924"/>
            <a:chOff x="6196082" y="4667538"/>
            <a:chExt cx="5827595" cy="1978924"/>
          </a:xfrm>
        </p:grpSpPr>
        <p:sp>
          <p:nvSpPr>
            <p:cNvPr id="608" name="Shape 608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09" name="Shape 609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10" name="Shape 610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611" name="Shape 611"/>
            <p:cNvCxnSpPr/>
            <p:nvPr/>
          </p:nvCxnSpPr>
          <p:spPr>
            <a:xfrm>
              <a:off x="6196083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2" name="Shape 612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613" name="Shape 613"/>
          <p:cNvSpPr txBox="1">
            <a:spLocks noGrp="1"/>
          </p:cNvSpPr>
          <p:nvPr>
            <p:ph type="body" idx="3"/>
          </p:nvPr>
        </p:nvSpPr>
        <p:spPr>
          <a:xfrm>
            <a:off x="6422586" y="5226204"/>
            <a:ext cx="4802761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4" name="Shape 614"/>
          <p:cNvSpPr txBox="1">
            <a:spLocks noGrp="1"/>
          </p:cNvSpPr>
          <p:nvPr>
            <p:ph type="body" idx="4"/>
          </p:nvPr>
        </p:nvSpPr>
        <p:spPr>
          <a:xfrm>
            <a:off x="6367819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9_Chart, Photo, Bullets">
  <p:cSld name="49_Chart, Photo, Bullets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Shape 616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617" name="Shape 61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18" name="Shape 61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20" name="Shape 62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622" name="Shape 622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23" name="Shape 623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24" name="Shape 624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625" name="Shape 625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626" name="Shape 626"/>
          <p:cNvGrpSpPr/>
          <p:nvPr/>
        </p:nvGrpSpPr>
        <p:grpSpPr>
          <a:xfrm>
            <a:off x="177377" y="4667538"/>
            <a:ext cx="5826077" cy="1978924"/>
            <a:chOff x="286602" y="4517410"/>
            <a:chExt cx="5827595" cy="1978924"/>
          </a:xfrm>
        </p:grpSpPr>
        <p:sp>
          <p:nvSpPr>
            <p:cNvPr id="627" name="Shape 627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28" name="Shape 628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29" name="Shape 629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630" name="Shape 630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1" name="Shape 631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632" name="Shape 632"/>
          <p:cNvSpPr txBox="1">
            <a:spLocks noGrp="1"/>
          </p:cNvSpPr>
          <p:nvPr>
            <p:ph type="body" idx="1"/>
          </p:nvPr>
        </p:nvSpPr>
        <p:spPr>
          <a:xfrm>
            <a:off x="422974" y="5226194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34" name="Shape 634"/>
          <p:cNvGrpSpPr/>
          <p:nvPr/>
        </p:nvGrpSpPr>
        <p:grpSpPr>
          <a:xfrm>
            <a:off x="6177061" y="4667538"/>
            <a:ext cx="5826077" cy="1978924"/>
            <a:chOff x="286602" y="4517410"/>
            <a:chExt cx="5827595" cy="1978924"/>
          </a:xfrm>
        </p:grpSpPr>
        <p:sp>
          <p:nvSpPr>
            <p:cNvPr id="635" name="Shape 635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36" name="Shape 636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5568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37" name="Shape 637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638" name="Shape 638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9" name="Shape 639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640" name="Shape 640"/>
          <p:cNvSpPr txBox="1">
            <a:spLocks noGrp="1"/>
          </p:cNvSpPr>
          <p:nvPr>
            <p:ph type="body" idx="3"/>
          </p:nvPr>
        </p:nvSpPr>
        <p:spPr>
          <a:xfrm>
            <a:off x="6422657" y="5226194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1" name="Shape 641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42" name="Shape 642"/>
          <p:cNvGrpSpPr/>
          <p:nvPr/>
        </p:nvGrpSpPr>
        <p:grpSpPr>
          <a:xfrm>
            <a:off x="6166488" y="929504"/>
            <a:ext cx="5825283" cy="3525539"/>
            <a:chOff x="5732059" y="1481920"/>
            <a:chExt cx="5827594" cy="4550389"/>
          </a:xfrm>
        </p:grpSpPr>
        <p:sp>
          <p:nvSpPr>
            <p:cNvPr id="643" name="Shape 643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44" name="Shape 644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45" name="Shape 645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46" name="Shape 646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Title Master">
  <p:cSld name="Plain Title Mast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08547" y="1524000"/>
            <a:ext cx="4388295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Chart, Photo, Bullets">
  <p:cSld name="52_Chart, Photo, Bullets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Shape 648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649" name="Shape 649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50" name="Shape 650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51" name="Shape 651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52" name="Shape 652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653" name="Shape 653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654" name="Shape 654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55" name="Shape 655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56" name="Shape 656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657" name="Shape 657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658" name="Shape 658"/>
          <p:cNvGrpSpPr/>
          <p:nvPr/>
        </p:nvGrpSpPr>
        <p:grpSpPr>
          <a:xfrm>
            <a:off x="177377" y="4667538"/>
            <a:ext cx="5826077" cy="1978924"/>
            <a:chOff x="286602" y="4517410"/>
            <a:chExt cx="5827595" cy="1978924"/>
          </a:xfrm>
        </p:grpSpPr>
        <p:sp>
          <p:nvSpPr>
            <p:cNvPr id="659" name="Shape 659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60" name="Shape 660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61" name="Shape 661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662" name="Shape 662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" name="Shape 663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664" name="Shape 664"/>
          <p:cNvSpPr txBox="1">
            <a:spLocks noGrp="1"/>
          </p:cNvSpPr>
          <p:nvPr>
            <p:ph type="body" idx="1"/>
          </p:nvPr>
        </p:nvSpPr>
        <p:spPr>
          <a:xfrm>
            <a:off x="422974" y="5226204"/>
            <a:ext cx="4802761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66" name="Shape 666"/>
          <p:cNvGrpSpPr/>
          <p:nvPr/>
        </p:nvGrpSpPr>
        <p:grpSpPr>
          <a:xfrm>
            <a:off x="6177061" y="4667538"/>
            <a:ext cx="5826077" cy="1978924"/>
            <a:chOff x="286602" y="4517410"/>
            <a:chExt cx="5827595" cy="1978924"/>
          </a:xfrm>
        </p:grpSpPr>
        <p:sp>
          <p:nvSpPr>
            <p:cNvPr id="667" name="Shape 667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68" name="Shape 668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5568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69" name="Shape 669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670" name="Shape 670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1" name="Shape 671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672" name="Shape 672"/>
          <p:cNvSpPr txBox="1">
            <a:spLocks noGrp="1"/>
          </p:cNvSpPr>
          <p:nvPr>
            <p:ph type="body" idx="3"/>
          </p:nvPr>
        </p:nvSpPr>
        <p:spPr>
          <a:xfrm>
            <a:off x="6422657" y="5226204"/>
            <a:ext cx="4802761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3" name="Shape 673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4" name="Shape 674"/>
          <p:cNvSpPr>
            <a:spLocks noGrp="1"/>
          </p:cNvSpPr>
          <p:nvPr>
            <p:ph type="pic" idx="5"/>
          </p:nvPr>
        </p:nvSpPr>
        <p:spPr>
          <a:xfrm>
            <a:off x="6378654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5" name="Shape 675"/>
          <p:cNvSpPr>
            <a:spLocks noGrp="1"/>
          </p:cNvSpPr>
          <p:nvPr>
            <p:ph type="chart" idx="6"/>
          </p:nvPr>
        </p:nvSpPr>
        <p:spPr>
          <a:xfrm>
            <a:off x="478827" y="1105675"/>
            <a:ext cx="5175489" cy="313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Chart, Photo, Bullets">
  <p:cSld name="53_Chart, Photo, Bullets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Shape 677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678" name="Shape 678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79" name="Shape 679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80" name="Shape 680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81" name="Shape 681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683" name="Shape 683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84" name="Shape 684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85" name="Shape 685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686" name="Shape 686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687" name="Shape 687"/>
          <p:cNvGrpSpPr/>
          <p:nvPr/>
        </p:nvGrpSpPr>
        <p:grpSpPr>
          <a:xfrm>
            <a:off x="177377" y="4667538"/>
            <a:ext cx="5826077" cy="1978924"/>
            <a:chOff x="286602" y="4517410"/>
            <a:chExt cx="5827595" cy="1978924"/>
          </a:xfrm>
        </p:grpSpPr>
        <p:sp>
          <p:nvSpPr>
            <p:cNvPr id="688" name="Shape 688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89" name="Shape 689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90" name="Shape 690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691" name="Shape 691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2" name="Shape 692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693" name="Shape 693"/>
          <p:cNvSpPr txBox="1">
            <a:spLocks noGrp="1"/>
          </p:cNvSpPr>
          <p:nvPr>
            <p:ph type="body" idx="1"/>
          </p:nvPr>
        </p:nvSpPr>
        <p:spPr>
          <a:xfrm>
            <a:off x="422974" y="5226204"/>
            <a:ext cx="4802761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4" name="Shape 694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95" name="Shape 695"/>
          <p:cNvGrpSpPr/>
          <p:nvPr/>
        </p:nvGrpSpPr>
        <p:grpSpPr>
          <a:xfrm>
            <a:off x="6177061" y="4667538"/>
            <a:ext cx="5826077" cy="1978924"/>
            <a:chOff x="286602" y="4517410"/>
            <a:chExt cx="5827595" cy="1978924"/>
          </a:xfrm>
        </p:grpSpPr>
        <p:sp>
          <p:nvSpPr>
            <p:cNvPr id="696" name="Shape 696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97" name="Shape 697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5568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98" name="Shape 698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699" name="Shape 699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00" name="Shape 700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701" name="Shape 701"/>
          <p:cNvSpPr txBox="1">
            <a:spLocks noGrp="1"/>
          </p:cNvSpPr>
          <p:nvPr>
            <p:ph type="body" idx="3"/>
          </p:nvPr>
        </p:nvSpPr>
        <p:spPr>
          <a:xfrm>
            <a:off x="6422657" y="5226204"/>
            <a:ext cx="4802761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2" name="Shape 702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3" name="Shape 703"/>
          <p:cNvSpPr>
            <a:spLocks noGrp="1"/>
          </p:cNvSpPr>
          <p:nvPr>
            <p:ph type="pic" idx="5"/>
          </p:nvPr>
        </p:nvSpPr>
        <p:spPr>
          <a:xfrm>
            <a:off x="6378654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4" name="Shape 704"/>
          <p:cNvSpPr>
            <a:spLocks noGrp="1"/>
          </p:cNvSpPr>
          <p:nvPr>
            <p:ph type="chart" idx="6"/>
          </p:nvPr>
        </p:nvSpPr>
        <p:spPr>
          <a:xfrm>
            <a:off x="478827" y="1105675"/>
            <a:ext cx="5175489" cy="313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705" name="Shape 705"/>
          <p:cNvGrpSpPr/>
          <p:nvPr/>
        </p:nvGrpSpPr>
        <p:grpSpPr>
          <a:xfrm>
            <a:off x="6175749" y="929504"/>
            <a:ext cx="5825283" cy="3525539"/>
            <a:chOff x="5732059" y="1481920"/>
            <a:chExt cx="5827594" cy="4550389"/>
          </a:xfrm>
        </p:grpSpPr>
        <p:sp>
          <p:nvSpPr>
            <p:cNvPr id="706" name="Shape 706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Blank">
  <p:cSld name="Title &amp; Text Blank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Shape 717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718" name="Shape 718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19" name="Shape 719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 i="0" u="none" strike="noStrike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721" name="Shape 721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2" name="Shape 722"/>
          <p:cNvSpPr txBox="1">
            <a:spLocks noGrp="1"/>
          </p:cNvSpPr>
          <p:nvPr>
            <p:ph type="body" idx="1"/>
          </p:nvPr>
        </p:nvSpPr>
        <p:spPr>
          <a:xfrm>
            <a:off x="7208547" y="1524000"/>
            <a:ext cx="4388295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Title Master">
  <p:cSld name="Plain Title Master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2" name="Shape 742"/>
          <p:cNvSpPr txBox="1">
            <a:spLocks noGrp="1"/>
          </p:cNvSpPr>
          <p:nvPr>
            <p:ph type="body" idx="1"/>
          </p:nvPr>
        </p:nvSpPr>
        <p:spPr>
          <a:xfrm>
            <a:off x="7208547" y="1524000"/>
            <a:ext cx="4388295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Title &amp; Text Blank">
  <p:cSld name="23_Title &amp; Text Blank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Shape 744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745" name="Shape 745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46" name="Shape 746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47" name="Shape 747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748" name="Shape 748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749" name="Shape 749"/>
          <p:cNvGrpSpPr/>
          <p:nvPr/>
        </p:nvGrpSpPr>
        <p:grpSpPr>
          <a:xfrm>
            <a:off x="6111340" y="4012293"/>
            <a:ext cx="5829626" cy="1978924"/>
            <a:chOff x="6173512" y="4667538"/>
            <a:chExt cx="5829626" cy="1978924"/>
          </a:xfrm>
        </p:grpSpPr>
        <p:sp>
          <p:nvSpPr>
            <p:cNvPr id="750" name="Shape 750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51" name="Shape 751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52" name="Shape 752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53" name="Shape 753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754" name="Shape 754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55" name="Shape 755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756" name="Shape 756"/>
          <p:cNvGrpSpPr/>
          <p:nvPr/>
        </p:nvGrpSpPr>
        <p:grpSpPr>
          <a:xfrm>
            <a:off x="6111340" y="1480481"/>
            <a:ext cx="5826077" cy="1978924"/>
            <a:chOff x="177418" y="4667538"/>
            <a:chExt cx="5827595" cy="1978924"/>
          </a:xfrm>
        </p:grpSpPr>
        <p:sp>
          <p:nvSpPr>
            <p:cNvPr id="757" name="Shape 757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58" name="Shape 758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59" name="Shape 759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60" name="Shape 760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761" name="Shape 761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62" name="Shape 762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763" name="Shape 763"/>
          <p:cNvSpPr txBox="1">
            <a:spLocks noGrp="1"/>
          </p:cNvSpPr>
          <p:nvPr>
            <p:ph type="body" idx="1"/>
          </p:nvPr>
        </p:nvSpPr>
        <p:spPr>
          <a:xfrm>
            <a:off x="6189438" y="2039137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4" name="Shape 764"/>
          <p:cNvSpPr txBox="1">
            <a:spLocks noGrp="1"/>
          </p:cNvSpPr>
          <p:nvPr>
            <p:ph type="body" idx="2"/>
          </p:nvPr>
        </p:nvSpPr>
        <p:spPr>
          <a:xfrm>
            <a:off x="6302170" y="1521103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5" name="Shape 765"/>
          <p:cNvSpPr txBox="1">
            <a:spLocks noGrp="1"/>
          </p:cNvSpPr>
          <p:nvPr>
            <p:ph type="body" idx="3"/>
          </p:nvPr>
        </p:nvSpPr>
        <p:spPr>
          <a:xfrm>
            <a:off x="6305718" y="4052915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6" name="Shape 766"/>
          <p:cNvSpPr txBox="1">
            <a:spLocks noGrp="1"/>
          </p:cNvSpPr>
          <p:nvPr>
            <p:ph type="body" idx="4"/>
          </p:nvPr>
        </p:nvSpPr>
        <p:spPr>
          <a:xfrm>
            <a:off x="6192986" y="4570949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s and Bullets">
  <p:cSld name="Photos and Bullets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" name="Shape 768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769" name="Shape 769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70" name="Shape 770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72" name="Shape 772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773" name="Shape 773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4" name="Shape 774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775" name="Shape 775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776" name="Shape 776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77" name="Shape 777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78" name="Shape 778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79" name="Shape 779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780" name="Shape 780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1" name="Shape 781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782" name="Shape 782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783" name="Shape 783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4" name="Shape 784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5" name="Shape 785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786" name="Shape 786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422974" y="5202947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8" name="Shape 788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9" name="Shape 789"/>
          <p:cNvSpPr txBox="1">
            <a:spLocks noGrp="1"/>
          </p:cNvSpPr>
          <p:nvPr>
            <p:ph type="body" idx="3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0" name="Shape 790"/>
          <p:cNvSpPr txBox="1">
            <a:spLocks noGrp="1"/>
          </p:cNvSpPr>
          <p:nvPr>
            <p:ph type="body" idx="4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, Photo, Bullets">
  <p:cSld name="Chart, Photo, Bullets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Shape 792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793" name="Shape 793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4" name="Shape 794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5" name="Shape 795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6" name="Shape 796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797" name="Shape 797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98" name="Shape 798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799" name="Shape 799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800" name="Shape 800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1" name="Shape 801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2" name="Shape 802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3" name="Shape 803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804" name="Shape 804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05" name="Shape 805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807" name="Shape 80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9" name="Shape 80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0" name="Shape 81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811" name="Shape 811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812" name="Shape 812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3" name="Shape 813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4" name="Shape 814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15" name="Shape 815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6" name="Shape 816"/>
          <p:cNvSpPr txBox="1">
            <a:spLocks noGrp="1"/>
          </p:cNvSpPr>
          <p:nvPr>
            <p:ph type="body" idx="1"/>
          </p:nvPr>
        </p:nvSpPr>
        <p:spPr>
          <a:xfrm>
            <a:off x="422974" y="5202947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7" name="Shape 817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8" name="Shape 818"/>
          <p:cNvSpPr txBox="1">
            <a:spLocks noGrp="1"/>
          </p:cNvSpPr>
          <p:nvPr>
            <p:ph type="body" idx="3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9" name="Shape 819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hotos and Bullets">
  <p:cSld name="4_Photos and Bullets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Shape 821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822" name="Shape 822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23" name="Shape 823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24" name="Shape 824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25" name="Shape 825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826" name="Shape 826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27" name="Shape 827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829" name="Shape 829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30" name="Shape 830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31" name="Shape 831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32" name="Shape 832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833" name="Shape 833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34" name="Shape 834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835" name="Shape 835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836" name="Shape 836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37" name="Shape 83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38" name="Shape 838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39" name="Shape 839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0" name="Shape 840"/>
          <p:cNvSpPr txBox="1">
            <a:spLocks noGrp="1"/>
          </p:cNvSpPr>
          <p:nvPr>
            <p:ph type="body" idx="1"/>
          </p:nvPr>
        </p:nvSpPr>
        <p:spPr>
          <a:xfrm>
            <a:off x="422974" y="5202947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1" name="Shape 841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2" name="Shape 842"/>
          <p:cNvSpPr>
            <a:spLocks noGrp="1"/>
          </p:cNvSpPr>
          <p:nvPr>
            <p:ph type="pic" idx="3"/>
          </p:nvPr>
        </p:nvSpPr>
        <p:spPr>
          <a:xfrm>
            <a:off x="404713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3" name="Shape 843"/>
          <p:cNvSpPr>
            <a:spLocks noGrp="1"/>
          </p:cNvSpPr>
          <p:nvPr>
            <p:ph type="pic" idx="4"/>
          </p:nvPr>
        </p:nvSpPr>
        <p:spPr>
          <a:xfrm>
            <a:off x="6378654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4" name="Shape 844"/>
          <p:cNvSpPr txBox="1">
            <a:spLocks noGrp="1"/>
          </p:cNvSpPr>
          <p:nvPr>
            <p:ph type="body" idx="5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5" name="Shape 845"/>
          <p:cNvSpPr txBox="1">
            <a:spLocks noGrp="1"/>
          </p:cNvSpPr>
          <p:nvPr>
            <p:ph type="body" idx="6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hart, Photo, Bullets">
  <p:cSld name="8_Chart, Photo, Bullets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7" name="Shape 847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848" name="Shape 848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49" name="Shape 849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50" name="Shape 850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51" name="Shape 851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852" name="Shape 852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53" name="Shape 853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855" name="Shape 855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56" name="Shape 856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57" name="Shape 857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58" name="Shape 858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859" name="Shape 859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60" name="Shape 860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861" name="Shape 861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862" name="Shape 862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63" name="Shape 863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64" name="Shape 864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867" name="Shape 867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68" name="Shape 868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69" name="Shape 869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70" name="Shape 870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1" name="Shape 871"/>
          <p:cNvSpPr txBox="1">
            <a:spLocks noGrp="1"/>
          </p:cNvSpPr>
          <p:nvPr>
            <p:ph type="body" idx="1"/>
          </p:nvPr>
        </p:nvSpPr>
        <p:spPr>
          <a:xfrm>
            <a:off x="422974" y="5202947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2" name="Shape 872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3" name="Shape 873"/>
          <p:cNvSpPr txBox="1">
            <a:spLocks noGrp="1"/>
          </p:cNvSpPr>
          <p:nvPr>
            <p:ph type="body" idx="3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4" name="Shape 874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5" name="Shape 875"/>
          <p:cNvSpPr>
            <a:spLocks noGrp="1"/>
          </p:cNvSpPr>
          <p:nvPr>
            <p:ph type="pic" idx="5"/>
          </p:nvPr>
        </p:nvSpPr>
        <p:spPr>
          <a:xfrm>
            <a:off x="6378654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6" name="Shape 876"/>
          <p:cNvSpPr>
            <a:spLocks noGrp="1"/>
          </p:cNvSpPr>
          <p:nvPr>
            <p:ph type="chart" idx="6"/>
          </p:nvPr>
        </p:nvSpPr>
        <p:spPr>
          <a:xfrm>
            <a:off x="478827" y="1105675"/>
            <a:ext cx="5175489" cy="313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lue Boxes">
  <p:cSld name="2 Blue Boxes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Shape 878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879" name="Shape 879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80" name="Shape 880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81" name="Shape 881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82" name="Shape 882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883" name="Shape 883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84" name="Shape 884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885" name="Shape 885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886" name="Shape 886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87" name="Shape 887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89" name="Shape 889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890" name="Shape 890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91" name="Shape 891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892" name="Shape 892"/>
          <p:cNvGrpSpPr/>
          <p:nvPr/>
        </p:nvGrpSpPr>
        <p:grpSpPr>
          <a:xfrm>
            <a:off x="180549" y="929505"/>
            <a:ext cx="5825283" cy="3525539"/>
            <a:chOff x="5732059" y="1481920"/>
            <a:chExt cx="5827594" cy="4550389"/>
          </a:xfrm>
        </p:grpSpPr>
        <p:sp>
          <p:nvSpPr>
            <p:cNvPr id="893" name="Shape 893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94" name="Shape 894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95" name="Shape 895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96" name="Shape 896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897" name="Shape 897"/>
          <p:cNvGrpSpPr/>
          <p:nvPr/>
        </p:nvGrpSpPr>
        <p:grpSpPr>
          <a:xfrm>
            <a:off x="-84630" y="54592"/>
            <a:ext cx="12378060" cy="668739"/>
            <a:chOff x="-84652" y="54589"/>
            <a:chExt cx="12381284" cy="668739"/>
          </a:xfrm>
        </p:grpSpPr>
        <p:sp>
          <p:nvSpPr>
            <p:cNvPr id="898" name="Shape 898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99" name="Shape 899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00" name="Shape 900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01" name="Shape 901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2" name="Shape 902"/>
          <p:cNvSpPr txBox="1">
            <a:spLocks noGrp="1"/>
          </p:cNvSpPr>
          <p:nvPr>
            <p:ph type="body" idx="1"/>
          </p:nvPr>
        </p:nvSpPr>
        <p:spPr>
          <a:xfrm>
            <a:off x="422970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3" name="Shape 903"/>
          <p:cNvSpPr txBox="1">
            <a:spLocks noGrp="1"/>
          </p:cNvSpPr>
          <p:nvPr>
            <p:ph type="body" idx="2"/>
          </p:nvPr>
        </p:nvSpPr>
        <p:spPr>
          <a:xfrm>
            <a:off x="368203" y="4708152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4" name="Shape 904"/>
          <p:cNvSpPr txBox="1">
            <a:spLocks noGrp="1"/>
          </p:cNvSpPr>
          <p:nvPr>
            <p:ph type="body" idx="3"/>
          </p:nvPr>
        </p:nvSpPr>
        <p:spPr>
          <a:xfrm>
            <a:off x="6422653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5" name="Shape 905"/>
          <p:cNvSpPr txBox="1">
            <a:spLocks noGrp="1"/>
          </p:cNvSpPr>
          <p:nvPr>
            <p:ph type="body" idx="4"/>
          </p:nvPr>
        </p:nvSpPr>
        <p:spPr>
          <a:xfrm>
            <a:off x="6367886" y="4708152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06" name="Shape 906"/>
          <p:cNvGrpSpPr/>
          <p:nvPr/>
        </p:nvGrpSpPr>
        <p:grpSpPr>
          <a:xfrm>
            <a:off x="6166484" y="929505"/>
            <a:ext cx="5825283" cy="3525539"/>
            <a:chOff x="5732059" y="1481920"/>
            <a:chExt cx="5827594" cy="4550389"/>
          </a:xfrm>
        </p:grpSpPr>
        <p:sp>
          <p:nvSpPr>
            <p:cNvPr id="907" name="Shape 90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08" name="Shape 90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09" name="Shape 90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10" name="Shape 91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Blank">
  <p:cSld name="Title &amp; Text 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Shape 38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39" name="Shape 39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208547" y="1524000"/>
            <a:ext cx="4388295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&amp; White Boxes">
  <p:cSld name="Blue &amp; White Boxe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Shape 912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913" name="Shape 913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14" name="Shape 914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15" name="Shape 915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917" name="Shape 917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18" name="Shape 918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919" name="Shape 919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920" name="Shape 920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21" name="Shape 921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22" name="Shape 922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23" name="Shape 923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924" name="Shape 924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25" name="Shape 925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926" name="Shape 926"/>
          <p:cNvGrpSpPr/>
          <p:nvPr/>
        </p:nvGrpSpPr>
        <p:grpSpPr>
          <a:xfrm>
            <a:off x="180549" y="929505"/>
            <a:ext cx="5825283" cy="3525539"/>
            <a:chOff x="5732059" y="1481920"/>
            <a:chExt cx="5827594" cy="4550389"/>
          </a:xfrm>
        </p:grpSpPr>
        <p:sp>
          <p:nvSpPr>
            <p:cNvPr id="927" name="Shape 927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28" name="Shape 928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29" name="Shape 929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0" name="Shape 930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931" name="Shape 931"/>
          <p:cNvGrpSpPr/>
          <p:nvPr/>
        </p:nvGrpSpPr>
        <p:grpSpPr>
          <a:xfrm>
            <a:off x="-84630" y="54592"/>
            <a:ext cx="12378060" cy="668739"/>
            <a:chOff x="-84652" y="54589"/>
            <a:chExt cx="12381284" cy="668739"/>
          </a:xfrm>
        </p:grpSpPr>
        <p:sp>
          <p:nvSpPr>
            <p:cNvPr id="932" name="Shape 932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3" name="Shape 933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4" name="Shape 934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35" name="Shape 935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6" name="Shape 936"/>
          <p:cNvSpPr txBox="1">
            <a:spLocks noGrp="1"/>
          </p:cNvSpPr>
          <p:nvPr>
            <p:ph type="body" idx="1"/>
          </p:nvPr>
        </p:nvSpPr>
        <p:spPr>
          <a:xfrm>
            <a:off x="422970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7" name="Shape 937"/>
          <p:cNvSpPr txBox="1">
            <a:spLocks noGrp="1"/>
          </p:cNvSpPr>
          <p:nvPr>
            <p:ph type="body" idx="2"/>
          </p:nvPr>
        </p:nvSpPr>
        <p:spPr>
          <a:xfrm>
            <a:off x="368203" y="4708152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8" name="Shape 938"/>
          <p:cNvSpPr txBox="1">
            <a:spLocks noGrp="1"/>
          </p:cNvSpPr>
          <p:nvPr>
            <p:ph type="body" idx="3"/>
          </p:nvPr>
        </p:nvSpPr>
        <p:spPr>
          <a:xfrm>
            <a:off x="6422653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9" name="Shape 939"/>
          <p:cNvSpPr txBox="1">
            <a:spLocks noGrp="1"/>
          </p:cNvSpPr>
          <p:nvPr>
            <p:ph type="body" idx="4"/>
          </p:nvPr>
        </p:nvSpPr>
        <p:spPr>
          <a:xfrm>
            <a:off x="6367886" y="4708152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40" name="Shape 940"/>
          <p:cNvGrpSpPr/>
          <p:nvPr/>
        </p:nvGrpSpPr>
        <p:grpSpPr>
          <a:xfrm>
            <a:off x="6166484" y="929505"/>
            <a:ext cx="5825283" cy="3525539"/>
            <a:chOff x="5732059" y="1481920"/>
            <a:chExt cx="5827594" cy="4550389"/>
          </a:xfrm>
        </p:grpSpPr>
        <p:sp>
          <p:nvSpPr>
            <p:cNvPr id="941" name="Shape 941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2" name="Shape 942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0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Shape 944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945" name="Shape 945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6" name="Shape 946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7" name="Shape 947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8" name="Shape 948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949" name="Shape 949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0" name="Shape 950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951" name="Shape 951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952" name="Shape 952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3" name="Shape 953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4" name="Shape 954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5" name="Shape 955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956" name="Shape 956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7" name="Shape 957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958" name="Shape 958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959" name="Shape 959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0" name="Shape 960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1" name="Shape 961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62" name="Shape 962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3" name="Shape 963"/>
          <p:cNvSpPr txBox="1">
            <a:spLocks noGrp="1"/>
          </p:cNvSpPr>
          <p:nvPr>
            <p:ph type="body" idx="1"/>
          </p:nvPr>
        </p:nvSpPr>
        <p:spPr>
          <a:xfrm>
            <a:off x="420624" y="5202947"/>
            <a:ext cx="5749968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4" name="Shape 964"/>
          <p:cNvSpPr txBox="1">
            <a:spLocks noGrp="1"/>
          </p:cNvSpPr>
          <p:nvPr>
            <p:ph type="body" idx="2"/>
          </p:nvPr>
        </p:nvSpPr>
        <p:spPr>
          <a:xfrm>
            <a:off x="372968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5" name="Shape 965"/>
          <p:cNvSpPr txBox="1">
            <a:spLocks noGrp="1"/>
          </p:cNvSpPr>
          <p:nvPr>
            <p:ph type="body" idx="3"/>
          </p:nvPr>
        </p:nvSpPr>
        <p:spPr>
          <a:xfrm>
            <a:off x="6421023" y="5202947"/>
            <a:ext cx="576780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6" name="Shape 966"/>
          <p:cNvSpPr txBox="1">
            <a:spLocks noGrp="1"/>
          </p:cNvSpPr>
          <p:nvPr>
            <p:ph type="body" idx="4"/>
          </p:nvPr>
        </p:nvSpPr>
        <p:spPr>
          <a:xfrm>
            <a:off x="6366256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Only">
  <p:cSld name="4_Title Only"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Shape 968"/>
          <p:cNvGrpSpPr/>
          <p:nvPr/>
        </p:nvGrpSpPr>
        <p:grpSpPr>
          <a:xfrm>
            <a:off x="181148" y="4667538"/>
            <a:ext cx="5826077" cy="1978924"/>
            <a:chOff x="6196082" y="4667538"/>
            <a:chExt cx="5827595" cy="1978924"/>
          </a:xfrm>
        </p:grpSpPr>
        <p:sp>
          <p:nvSpPr>
            <p:cNvPr id="969" name="Shape 969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70" name="Shape 970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71" name="Shape 971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972" name="Shape 972"/>
            <p:cNvCxnSpPr/>
            <p:nvPr/>
          </p:nvCxnSpPr>
          <p:spPr>
            <a:xfrm>
              <a:off x="6196083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73" name="Shape 973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975" name="Shape 975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76" name="Shape 976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77" name="Shape 977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78" name="Shape 978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9" name="Shape 979"/>
          <p:cNvSpPr txBox="1">
            <a:spLocks noGrp="1"/>
          </p:cNvSpPr>
          <p:nvPr>
            <p:ph type="body" idx="1"/>
          </p:nvPr>
        </p:nvSpPr>
        <p:spPr>
          <a:xfrm>
            <a:off x="440382" y="5202947"/>
            <a:ext cx="5566838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0" name="Shape 980"/>
          <p:cNvSpPr txBox="1">
            <a:spLocks noGrp="1"/>
          </p:cNvSpPr>
          <p:nvPr>
            <p:ph type="body" idx="2"/>
          </p:nvPr>
        </p:nvSpPr>
        <p:spPr>
          <a:xfrm>
            <a:off x="38562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81" name="Shape 981"/>
          <p:cNvGrpSpPr/>
          <p:nvPr/>
        </p:nvGrpSpPr>
        <p:grpSpPr>
          <a:xfrm>
            <a:off x="6176990" y="4667538"/>
            <a:ext cx="5826077" cy="1978924"/>
            <a:chOff x="6196082" y="4667538"/>
            <a:chExt cx="5827595" cy="1978924"/>
          </a:xfrm>
        </p:grpSpPr>
        <p:sp>
          <p:nvSpPr>
            <p:cNvPr id="982" name="Shape 982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83" name="Shape 983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84" name="Shape 984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985" name="Shape 985"/>
            <p:cNvCxnSpPr/>
            <p:nvPr/>
          </p:nvCxnSpPr>
          <p:spPr>
            <a:xfrm>
              <a:off x="6196083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86" name="Shape 986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87" name="Shape 987"/>
          <p:cNvSpPr txBox="1">
            <a:spLocks noGrp="1"/>
          </p:cNvSpPr>
          <p:nvPr>
            <p:ph type="body" idx="3"/>
          </p:nvPr>
        </p:nvSpPr>
        <p:spPr>
          <a:xfrm>
            <a:off x="6422581" y="5202947"/>
            <a:ext cx="5766244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8" name="Shape 988"/>
          <p:cNvSpPr txBox="1">
            <a:spLocks noGrp="1"/>
          </p:cNvSpPr>
          <p:nvPr>
            <p:ph type="body" idx="4"/>
          </p:nvPr>
        </p:nvSpPr>
        <p:spPr>
          <a:xfrm>
            <a:off x="6367819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Only">
  <p:cSld name="8_Title Only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Shape 990"/>
          <p:cNvGrpSpPr/>
          <p:nvPr/>
        </p:nvGrpSpPr>
        <p:grpSpPr>
          <a:xfrm>
            <a:off x="179649" y="4967795"/>
            <a:ext cx="11829528" cy="1678677"/>
            <a:chOff x="6196082" y="4667538"/>
            <a:chExt cx="5827594" cy="1978924"/>
          </a:xfrm>
        </p:grpSpPr>
        <p:sp>
          <p:nvSpPr>
            <p:cNvPr id="991" name="Shape 991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92" name="Shape 992"/>
            <p:cNvSpPr/>
            <p:nvPr/>
          </p:nvSpPr>
          <p:spPr>
            <a:xfrm>
              <a:off x="6198360" y="4676931"/>
              <a:ext cx="1637784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93" name="Shape 993"/>
            <p:cNvSpPr/>
            <p:nvPr/>
          </p:nvSpPr>
          <p:spPr>
            <a:xfrm rot="10800000">
              <a:off x="10659200" y="6117443"/>
              <a:ext cx="1353107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94" name="Shape 994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995" name="Shape 995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996" name="Shape 996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97" name="Shape 99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98" name="Shape 998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99" name="Shape 999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0" name="Shape 1000"/>
          <p:cNvSpPr txBox="1">
            <a:spLocks noGrp="1"/>
          </p:cNvSpPr>
          <p:nvPr>
            <p:ph type="body" idx="1"/>
          </p:nvPr>
        </p:nvSpPr>
        <p:spPr>
          <a:xfrm>
            <a:off x="422973" y="5144317"/>
            <a:ext cx="5876497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1" name="Shape 1001"/>
          <p:cNvSpPr txBox="1">
            <a:spLocks noGrp="1"/>
          </p:cNvSpPr>
          <p:nvPr>
            <p:ph type="body" idx="2"/>
          </p:nvPr>
        </p:nvSpPr>
        <p:spPr>
          <a:xfrm>
            <a:off x="6440070" y="5144317"/>
            <a:ext cx="5546033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Shape 1003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004" name="Shape 1004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06" name="Shape 1006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07" name="Shape 1007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008" name="Shape 1008"/>
          <p:cNvGrpSpPr/>
          <p:nvPr/>
        </p:nvGrpSpPr>
        <p:grpSpPr>
          <a:xfrm>
            <a:off x="6494642" y="990602"/>
            <a:ext cx="5348529" cy="3840707"/>
            <a:chOff x="5732059" y="1481920"/>
            <a:chExt cx="5827594" cy="4550389"/>
          </a:xfrm>
        </p:grpSpPr>
        <p:sp>
          <p:nvSpPr>
            <p:cNvPr id="1009" name="Shape 1009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11" name="Shape 1011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12" name="Shape 1012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013" name="Shape 1013"/>
          <p:cNvGrpSpPr/>
          <p:nvPr/>
        </p:nvGrpSpPr>
        <p:grpSpPr>
          <a:xfrm>
            <a:off x="286528" y="990602"/>
            <a:ext cx="5826076" cy="3840707"/>
            <a:chOff x="5732059" y="1481920"/>
            <a:chExt cx="5827594" cy="4550389"/>
          </a:xfrm>
        </p:grpSpPr>
        <p:sp>
          <p:nvSpPr>
            <p:cNvPr id="1014" name="Shape 1014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16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15" name="Shape 1015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17" name="Shape 1017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hart, Photo, Bullets">
  <p:cSld name="2_Chart, Photo, Bullets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Shape 1019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1020" name="Shape 1020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21" name="Shape 1021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22" name="Shape 1022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024" name="Shape 1024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25" name="Shape 1025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026" name="Shape 1026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1027" name="Shape 1027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28" name="Shape 1028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0" name="Shape 1030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031" name="Shape 1031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2" name="Shape 1032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033" name="Shape 1033"/>
          <p:cNvGrpSpPr/>
          <p:nvPr/>
        </p:nvGrpSpPr>
        <p:grpSpPr>
          <a:xfrm>
            <a:off x="6170218" y="929504"/>
            <a:ext cx="5825283" cy="3525539"/>
            <a:chOff x="5732059" y="1481920"/>
            <a:chExt cx="5827594" cy="4550389"/>
          </a:xfrm>
        </p:grpSpPr>
        <p:sp>
          <p:nvSpPr>
            <p:cNvPr id="1034" name="Shape 1034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5" name="Shape 1035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7" name="Shape 1037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038" name="Shape 1038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1039" name="Shape 1039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0" name="Shape 1040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1" name="Shape 1041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2" name="Shape 1042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043" name="Shape 1043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044" name="Shape 1044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6" name="Shape 1046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47" name="Shape 1047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" name="Shape 1048"/>
          <p:cNvSpPr txBox="1">
            <a:spLocks noGrp="1"/>
          </p:cNvSpPr>
          <p:nvPr>
            <p:ph type="body" idx="1"/>
          </p:nvPr>
        </p:nvSpPr>
        <p:spPr>
          <a:xfrm>
            <a:off x="420624" y="5202947"/>
            <a:ext cx="5699708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9" name="Shape 1049"/>
          <p:cNvSpPr txBox="1">
            <a:spLocks noGrp="1"/>
          </p:cNvSpPr>
          <p:nvPr>
            <p:ph type="body" idx="2"/>
          </p:nvPr>
        </p:nvSpPr>
        <p:spPr>
          <a:xfrm>
            <a:off x="26247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0" name="Shape 1050"/>
          <p:cNvSpPr txBox="1">
            <a:spLocks noGrp="1"/>
          </p:cNvSpPr>
          <p:nvPr>
            <p:ph type="body" idx="3"/>
          </p:nvPr>
        </p:nvSpPr>
        <p:spPr>
          <a:xfrm>
            <a:off x="6419088" y="5202947"/>
            <a:ext cx="5922886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1" name="Shape 1051"/>
          <p:cNvSpPr txBox="1">
            <a:spLocks noGrp="1"/>
          </p:cNvSpPr>
          <p:nvPr>
            <p:ph type="body" idx="4"/>
          </p:nvPr>
        </p:nvSpPr>
        <p:spPr>
          <a:xfrm>
            <a:off x="6263415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hart, Photo, Bullets">
  <p:cSld name="3_Chart, Photo, Bullets"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Shape 1053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1054" name="Shape 1054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5" name="Shape 1055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6" name="Shape 1056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7" name="Shape 1057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058" name="Shape 1058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59" name="Shape 1059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060" name="Shape 1060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1061" name="Shape 1061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2" name="Shape 1062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3" name="Shape 1063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4" name="Shape 1064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065" name="Shape 1065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66" name="Shape 1066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067" name="Shape 1067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1068" name="Shape 1068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9" name="Shape 1069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71" name="Shape 1071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072" name="Shape 1072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073" name="Shape 1073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75" name="Shape 1075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76" name="Shape 1076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7" name="Shape 1077"/>
          <p:cNvSpPr txBox="1">
            <a:spLocks noGrp="1"/>
          </p:cNvSpPr>
          <p:nvPr>
            <p:ph type="body" idx="1"/>
          </p:nvPr>
        </p:nvSpPr>
        <p:spPr>
          <a:xfrm>
            <a:off x="422974" y="5202947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8" name="Shape 1078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9" name="Shape 1079"/>
          <p:cNvSpPr txBox="1">
            <a:spLocks noGrp="1"/>
          </p:cNvSpPr>
          <p:nvPr>
            <p:ph type="body" idx="3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0" name="Shape 1080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Only">
  <p:cSld name="5_Title Only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Shape 1082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083" name="Shape 1083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84" name="Shape 1084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85" name="Shape 1085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86" name="Shape 1086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087" name="Shape 1087"/>
          <p:cNvGrpSpPr/>
          <p:nvPr/>
        </p:nvGrpSpPr>
        <p:grpSpPr>
          <a:xfrm>
            <a:off x="182139" y="4667538"/>
            <a:ext cx="5826077" cy="1978924"/>
            <a:chOff x="286602" y="4517410"/>
            <a:chExt cx="5827595" cy="1978924"/>
          </a:xfrm>
        </p:grpSpPr>
        <p:sp>
          <p:nvSpPr>
            <p:cNvPr id="1088" name="Shape 1088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89" name="Shape 1089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90" name="Shape 1090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091" name="Shape 1091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2" name="Shape 1092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93" name="Shape 1093"/>
          <p:cNvSpPr txBox="1">
            <a:spLocks noGrp="1"/>
          </p:cNvSpPr>
          <p:nvPr>
            <p:ph type="body" idx="1"/>
          </p:nvPr>
        </p:nvSpPr>
        <p:spPr>
          <a:xfrm>
            <a:off x="427731" y="5202947"/>
            <a:ext cx="5749968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4" name="Shape 1094"/>
          <p:cNvSpPr txBox="1">
            <a:spLocks noGrp="1"/>
          </p:cNvSpPr>
          <p:nvPr>
            <p:ph type="body" idx="2"/>
          </p:nvPr>
        </p:nvSpPr>
        <p:spPr>
          <a:xfrm>
            <a:off x="372968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95" name="Shape 1095"/>
          <p:cNvGrpSpPr/>
          <p:nvPr/>
        </p:nvGrpSpPr>
        <p:grpSpPr>
          <a:xfrm>
            <a:off x="6175427" y="4667538"/>
            <a:ext cx="5826077" cy="1978924"/>
            <a:chOff x="6196082" y="4667538"/>
            <a:chExt cx="5827595" cy="1978924"/>
          </a:xfrm>
        </p:grpSpPr>
        <p:sp>
          <p:nvSpPr>
            <p:cNvPr id="1096" name="Shape 1096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98" name="Shape 1098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099" name="Shape 1099"/>
            <p:cNvCxnSpPr/>
            <p:nvPr/>
          </p:nvCxnSpPr>
          <p:spPr>
            <a:xfrm>
              <a:off x="6196083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00" name="Shape 1100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101" name="Shape 1101"/>
          <p:cNvSpPr txBox="1">
            <a:spLocks noGrp="1"/>
          </p:cNvSpPr>
          <p:nvPr>
            <p:ph type="body" idx="3"/>
          </p:nvPr>
        </p:nvSpPr>
        <p:spPr>
          <a:xfrm>
            <a:off x="6421023" y="5202947"/>
            <a:ext cx="576780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2" name="Shape 1102"/>
          <p:cNvSpPr txBox="1">
            <a:spLocks noGrp="1"/>
          </p:cNvSpPr>
          <p:nvPr>
            <p:ph type="body" idx="4"/>
          </p:nvPr>
        </p:nvSpPr>
        <p:spPr>
          <a:xfrm>
            <a:off x="6366256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Green Boxes 2">
  <p:cSld name="2 Green Boxes 2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Shape 1104"/>
          <p:cNvGrpSpPr/>
          <p:nvPr/>
        </p:nvGrpSpPr>
        <p:grpSpPr>
          <a:xfrm>
            <a:off x="178869" y="4667538"/>
            <a:ext cx="5829626" cy="1978924"/>
            <a:chOff x="6173512" y="4667538"/>
            <a:chExt cx="5829626" cy="1978924"/>
          </a:xfrm>
        </p:grpSpPr>
        <p:sp>
          <p:nvSpPr>
            <p:cNvPr id="1105" name="Shape 1105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06" name="Shape 1106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08" name="Shape 1108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109" name="Shape 1109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0" name="Shape 1110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111" name="Shape 1111"/>
          <p:cNvSpPr txBox="1">
            <a:spLocks noGrp="1"/>
          </p:cNvSpPr>
          <p:nvPr>
            <p:ph type="body" idx="1"/>
          </p:nvPr>
        </p:nvSpPr>
        <p:spPr>
          <a:xfrm>
            <a:off x="428014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2" name="Shape 1112"/>
          <p:cNvSpPr txBox="1">
            <a:spLocks noGrp="1"/>
          </p:cNvSpPr>
          <p:nvPr>
            <p:ph type="body" idx="2"/>
          </p:nvPr>
        </p:nvSpPr>
        <p:spPr>
          <a:xfrm>
            <a:off x="37324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13" name="Shape 1113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114" name="Shape 1114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15" name="Shape 1115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16" name="Shape 1116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117" name="Shape 1117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118" name="Shape 1118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1119" name="Shape 1119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20" name="Shape 1120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21" name="Shape 1121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22" name="Shape 1122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123" name="Shape 1123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24" name="Shape 1124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125" name="Shape 1125"/>
          <p:cNvSpPr txBox="1">
            <a:spLocks noGrp="1"/>
          </p:cNvSpPr>
          <p:nvPr>
            <p:ph type="body" idx="3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6" name="Shape 1126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Green Boxes + Chart">
  <p:cSld name="1_2 Green Boxes + Chart"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8" name="Shape 1128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1129" name="Shape 1129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133" name="Shape 1133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134" name="Shape 1134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36" name="Shape 1136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137" name="Shape 1137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138" name="Shape 1138"/>
          <p:cNvGrpSpPr/>
          <p:nvPr/>
        </p:nvGrpSpPr>
        <p:grpSpPr>
          <a:xfrm>
            <a:off x="173736" y="4667538"/>
            <a:ext cx="5829626" cy="1978924"/>
            <a:chOff x="6173512" y="4667538"/>
            <a:chExt cx="5829626" cy="1978924"/>
          </a:xfrm>
        </p:grpSpPr>
        <p:sp>
          <p:nvSpPr>
            <p:cNvPr id="1139" name="Shape 1139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143" name="Shape 1143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44" name="Shape 1144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145" name="Shape 1145"/>
          <p:cNvSpPr txBox="1">
            <a:spLocks noGrp="1"/>
          </p:cNvSpPr>
          <p:nvPr>
            <p:ph type="body" idx="1"/>
          </p:nvPr>
        </p:nvSpPr>
        <p:spPr>
          <a:xfrm>
            <a:off x="426906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6" name="Shape 1146"/>
          <p:cNvSpPr txBox="1">
            <a:spLocks noGrp="1"/>
          </p:cNvSpPr>
          <p:nvPr>
            <p:ph type="body" idx="2"/>
          </p:nvPr>
        </p:nvSpPr>
        <p:spPr>
          <a:xfrm>
            <a:off x="372139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47" name="Shape 1147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1148" name="Shape 1148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49" name="Shape 1149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152" name="Shape 1152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3" name="Shape 1153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154" name="Shape 1154"/>
          <p:cNvSpPr txBox="1">
            <a:spLocks noGrp="1"/>
          </p:cNvSpPr>
          <p:nvPr>
            <p:ph type="body" idx="3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5" name="Shape 1155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Title &amp; Text Blank">
  <p:cSld name="23_Title &amp; Text 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Shape 45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46" name="Shape 46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50" name="Shape 50"/>
          <p:cNvGrpSpPr/>
          <p:nvPr/>
        </p:nvGrpSpPr>
        <p:grpSpPr>
          <a:xfrm>
            <a:off x="6111340" y="4012293"/>
            <a:ext cx="5829626" cy="1978924"/>
            <a:chOff x="6173512" y="4667538"/>
            <a:chExt cx="5829626" cy="1978924"/>
          </a:xfrm>
        </p:grpSpPr>
        <p:sp>
          <p:nvSpPr>
            <p:cNvPr id="51" name="Shape 51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55" name="Shape 55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6" name="Shape 56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57" name="Shape 57"/>
          <p:cNvGrpSpPr/>
          <p:nvPr/>
        </p:nvGrpSpPr>
        <p:grpSpPr>
          <a:xfrm>
            <a:off x="6111340" y="1480481"/>
            <a:ext cx="5826077" cy="1978924"/>
            <a:chOff x="177418" y="4667538"/>
            <a:chExt cx="5827595" cy="1978924"/>
          </a:xfrm>
        </p:grpSpPr>
        <p:sp>
          <p:nvSpPr>
            <p:cNvPr id="58" name="Shape 58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0" name="Shape 60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61" name="Shape 61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62" name="Shape 62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3" name="Shape 63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189438" y="2015890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302170" y="1521103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6305718" y="4052915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6192986" y="4547702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 txBox="1">
            <a:spLocks noGrp="1"/>
          </p:cNvSpPr>
          <p:nvPr>
            <p:ph type="dt" idx="10"/>
          </p:nvPr>
        </p:nvSpPr>
        <p:spPr>
          <a:xfrm>
            <a:off x="837982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158" name="Shape 1158"/>
          <p:cNvSpPr txBox="1">
            <a:spLocks noGrp="1"/>
          </p:cNvSpPr>
          <p:nvPr>
            <p:ph type="ftr" idx="11"/>
          </p:nvPr>
        </p:nvSpPr>
        <p:spPr>
          <a:xfrm>
            <a:off x="4037549" y="635636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159" name="Shape 1159"/>
          <p:cNvSpPr txBox="1">
            <a:spLocks noGrp="1"/>
          </p:cNvSpPr>
          <p:nvPr>
            <p:ph type="sldNum" idx="12"/>
          </p:nvPr>
        </p:nvSpPr>
        <p:spPr>
          <a:xfrm>
            <a:off x="8608357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0" name="Shape 1160"/>
          <p:cNvSpPr/>
          <p:nvPr/>
        </p:nvSpPr>
        <p:spPr>
          <a:xfrm>
            <a:off x="1594" y="6839712"/>
            <a:ext cx="12185650" cy="18288"/>
          </a:xfrm>
          <a:prstGeom prst="rect">
            <a:avLst/>
          </a:prstGeom>
          <a:gradFill>
            <a:gsLst>
              <a:gs pos="0">
                <a:srgbClr val="FFFFFF"/>
              </a:gs>
              <a:gs pos="9000">
                <a:srgbClr val="DBDBDB"/>
              </a:gs>
              <a:gs pos="17000">
                <a:srgbClr val="6E6E6E"/>
              </a:gs>
              <a:gs pos="19000">
                <a:srgbClr val="FFFFFF"/>
              </a:gs>
              <a:gs pos="43000">
                <a:srgbClr val="D0D0D0"/>
              </a:gs>
              <a:gs pos="46819">
                <a:srgbClr val="9A9A9A"/>
              </a:gs>
              <a:gs pos="52000">
                <a:srgbClr val="EEEDED"/>
              </a:gs>
              <a:gs pos="60000">
                <a:srgbClr val="7F7F7F"/>
              </a:gs>
              <a:gs pos="78000">
                <a:srgbClr val="C4C4C4"/>
              </a:gs>
              <a:gs pos="100000">
                <a:srgbClr val="F0F0F0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Candara"/>
              <a:buNone/>
            </a:pPr>
            <a:endParaRPr sz="3199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Shape 1162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3" name="Shape 1163"/>
          <p:cNvSpPr txBox="1">
            <a:spLocks noGrp="1"/>
          </p:cNvSpPr>
          <p:nvPr>
            <p:ph type="dt" idx="10"/>
          </p:nvPr>
        </p:nvSpPr>
        <p:spPr>
          <a:xfrm>
            <a:off x="837982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164" name="Shape 1164"/>
          <p:cNvSpPr txBox="1">
            <a:spLocks noGrp="1"/>
          </p:cNvSpPr>
          <p:nvPr>
            <p:ph type="ftr" idx="11"/>
          </p:nvPr>
        </p:nvSpPr>
        <p:spPr>
          <a:xfrm>
            <a:off x="4037549" y="635636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165" name="Shape 1165"/>
          <p:cNvSpPr txBox="1">
            <a:spLocks noGrp="1"/>
          </p:cNvSpPr>
          <p:nvPr>
            <p:ph type="sldNum" idx="12"/>
          </p:nvPr>
        </p:nvSpPr>
        <p:spPr>
          <a:xfrm>
            <a:off x="8608357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6" name="Shape 11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7" name="Shape 1167"/>
          <p:cNvSpPr/>
          <p:nvPr/>
        </p:nvSpPr>
        <p:spPr>
          <a:xfrm>
            <a:off x="1595" y="6839712"/>
            <a:ext cx="12185650" cy="18288"/>
          </a:xfrm>
          <a:prstGeom prst="rect">
            <a:avLst/>
          </a:prstGeom>
          <a:gradFill>
            <a:gsLst>
              <a:gs pos="0">
                <a:srgbClr val="FFFFFF"/>
              </a:gs>
              <a:gs pos="9000">
                <a:srgbClr val="DBDBDB"/>
              </a:gs>
              <a:gs pos="17000">
                <a:srgbClr val="6E6E6E"/>
              </a:gs>
              <a:gs pos="19000">
                <a:srgbClr val="FFFFFF"/>
              </a:gs>
              <a:gs pos="43000">
                <a:srgbClr val="D0D0D0"/>
              </a:gs>
              <a:gs pos="46819">
                <a:srgbClr val="9A9A9A"/>
              </a:gs>
              <a:gs pos="52000">
                <a:srgbClr val="EEEDED"/>
              </a:gs>
              <a:gs pos="60000">
                <a:srgbClr val="7F7F7F"/>
              </a:gs>
              <a:gs pos="78000">
                <a:srgbClr val="C4C4C4"/>
              </a:gs>
              <a:gs pos="100000">
                <a:srgbClr val="F0F0F0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375" tIns="45675" rIns="91375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Candara"/>
              <a:buNone/>
            </a:pPr>
            <a:endParaRPr sz="3198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68" name="Shape 1168"/>
          <p:cNvGrpSpPr/>
          <p:nvPr/>
        </p:nvGrpSpPr>
        <p:grpSpPr>
          <a:xfrm>
            <a:off x="-84630" y="54592"/>
            <a:ext cx="12378060" cy="668739"/>
            <a:chOff x="-84652" y="54589"/>
            <a:chExt cx="12381284" cy="668739"/>
          </a:xfrm>
        </p:grpSpPr>
        <p:sp>
          <p:nvSpPr>
            <p:cNvPr id="1169" name="Shape 1169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8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8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71" name="Shape 1171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8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172" name="Shape 1172"/>
          <p:cNvSpPr txBox="1"/>
          <p:nvPr/>
        </p:nvSpPr>
        <p:spPr>
          <a:xfrm>
            <a:off x="283463" y="137167"/>
            <a:ext cx="11644679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</a:pPr>
            <a:r>
              <a:rPr lang="en-US" sz="3999" b="0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Click to edit Master title style</a:t>
            </a:r>
            <a:endParaRPr sz="3999" b="0">
              <a:solidFill>
                <a:srgbClr val="FFFFFF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1_Chart, Photo, Bullets">
  <p:cSld name="41_Chart, Photo, Bullets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Shape 1174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1175" name="Shape 1175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76" name="Shape 1176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77" name="Shape 1177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78" name="Shape 1178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179" name="Shape 1179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180" name="Shape 1180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81" name="Shape 1181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82" name="Shape 1182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183" name="Shape 1183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4" name="Shape 1184"/>
          <p:cNvSpPr>
            <a:spLocks noGrp="1"/>
          </p:cNvSpPr>
          <p:nvPr>
            <p:ph type="pic" idx="2"/>
          </p:nvPr>
        </p:nvSpPr>
        <p:spPr>
          <a:xfrm>
            <a:off x="6378654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5" name="Shape 1185"/>
          <p:cNvSpPr>
            <a:spLocks noGrp="1"/>
          </p:cNvSpPr>
          <p:nvPr>
            <p:ph type="chart" idx="3"/>
          </p:nvPr>
        </p:nvSpPr>
        <p:spPr>
          <a:xfrm>
            <a:off x="478827" y="1105675"/>
            <a:ext cx="5175489" cy="313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86" name="Shape 1186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1187" name="Shape 1187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88" name="Shape 1188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BDE05"/>
                </a:gs>
                <a:gs pos="24000">
                  <a:srgbClr val="FBDE05"/>
                </a:gs>
                <a:gs pos="94000">
                  <a:srgbClr val="FF66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89" name="Shape 1189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90" name="Shape 1190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191" name="Shape 1191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92" name="Shape 1192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193" name="Shape 1193"/>
          <p:cNvSpPr txBox="1">
            <a:spLocks noGrp="1"/>
          </p:cNvSpPr>
          <p:nvPr>
            <p:ph type="body" idx="1"/>
          </p:nvPr>
        </p:nvSpPr>
        <p:spPr>
          <a:xfrm>
            <a:off x="292374" y="5226194"/>
            <a:ext cx="5884682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4" name="Shape 1194"/>
          <p:cNvSpPr txBox="1">
            <a:spLocks noGrp="1"/>
          </p:cNvSpPr>
          <p:nvPr>
            <p:ph type="body" idx="4"/>
          </p:nvPr>
        </p:nvSpPr>
        <p:spPr>
          <a:xfrm>
            <a:off x="26247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195" name="Shape 1195"/>
          <p:cNvGrpSpPr/>
          <p:nvPr/>
        </p:nvGrpSpPr>
        <p:grpSpPr>
          <a:xfrm>
            <a:off x="6177061" y="4667538"/>
            <a:ext cx="5826077" cy="1978924"/>
            <a:chOff x="6178664" y="4667538"/>
            <a:chExt cx="5827595" cy="1978924"/>
          </a:xfrm>
        </p:grpSpPr>
        <p:sp>
          <p:nvSpPr>
            <p:cNvPr id="1196" name="Shape 1196"/>
            <p:cNvSpPr/>
            <p:nvPr/>
          </p:nvSpPr>
          <p:spPr>
            <a:xfrm>
              <a:off x="6178664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97" name="Shape 1197"/>
            <p:cNvSpPr/>
            <p:nvPr/>
          </p:nvSpPr>
          <p:spPr>
            <a:xfrm>
              <a:off x="6181725" y="4676775"/>
              <a:ext cx="5819775" cy="47053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33CC33"/>
                </a:gs>
                <a:gs pos="100000">
                  <a:srgbClr val="2AA82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98" name="Shape 1198"/>
            <p:cNvSpPr/>
            <p:nvPr/>
          </p:nvSpPr>
          <p:spPr>
            <a:xfrm>
              <a:off x="6180942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5568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99" name="Shape 1199"/>
            <p:cNvSpPr/>
            <p:nvPr/>
          </p:nvSpPr>
          <p:spPr>
            <a:xfrm rot="10800000">
              <a:off x="9688417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200" name="Shape 1200"/>
            <p:cNvCxnSpPr/>
            <p:nvPr/>
          </p:nvCxnSpPr>
          <p:spPr>
            <a:xfrm>
              <a:off x="6178665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1" name="Shape 1201"/>
            <p:cNvSpPr/>
            <p:nvPr/>
          </p:nvSpPr>
          <p:spPr>
            <a:xfrm>
              <a:off x="6178664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202" name="Shape 1202"/>
          <p:cNvSpPr txBox="1">
            <a:spLocks noGrp="1"/>
          </p:cNvSpPr>
          <p:nvPr>
            <p:ph type="body" idx="5"/>
          </p:nvPr>
        </p:nvSpPr>
        <p:spPr>
          <a:xfrm>
            <a:off x="6265939" y="5226194"/>
            <a:ext cx="5922886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3" name="Shape 1203"/>
          <p:cNvSpPr txBox="1">
            <a:spLocks noGrp="1"/>
          </p:cNvSpPr>
          <p:nvPr>
            <p:ph type="body" idx="6"/>
          </p:nvPr>
        </p:nvSpPr>
        <p:spPr>
          <a:xfrm>
            <a:off x="6263415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2_Chart, Photo, Bullets">
  <p:cSld name="42_Chart, Photo, Bullets"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Shape 1205"/>
          <p:cNvGrpSpPr/>
          <p:nvPr/>
        </p:nvGrpSpPr>
        <p:grpSpPr>
          <a:xfrm>
            <a:off x="6170218" y="929504"/>
            <a:ext cx="5825283" cy="3525539"/>
            <a:chOff x="5732059" y="1481920"/>
            <a:chExt cx="5827594" cy="4550389"/>
          </a:xfrm>
        </p:grpSpPr>
        <p:sp>
          <p:nvSpPr>
            <p:cNvPr id="1206" name="Shape 1206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09" name="Shape 1209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210" name="Shape 1210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1211" name="Shape 1211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14" name="Shape 1214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215" name="Shape 1215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216" name="Shape 1216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18" name="Shape 1218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219" name="Shape 1219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0" name="Shape 1220"/>
          <p:cNvSpPr>
            <a:spLocks noGrp="1"/>
          </p:cNvSpPr>
          <p:nvPr>
            <p:ph type="chart" idx="2"/>
          </p:nvPr>
        </p:nvSpPr>
        <p:spPr>
          <a:xfrm>
            <a:off x="478827" y="1105675"/>
            <a:ext cx="5175489" cy="313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21" name="Shape 1221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1222" name="Shape 1222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BDE05"/>
                </a:gs>
                <a:gs pos="24000">
                  <a:srgbClr val="FBDE05"/>
                </a:gs>
                <a:gs pos="94000">
                  <a:srgbClr val="FF6600"/>
                </a:gs>
                <a:gs pos="100000">
                  <a:srgbClr val="FF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25" name="Shape 1225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226" name="Shape 1226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27" name="Shape 1227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228" name="Shape 1228"/>
          <p:cNvSpPr txBox="1">
            <a:spLocks noGrp="1"/>
          </p:cNvSpPr>
          <p:nvPr>
            <p:ph type="body" idx="1"/>
          </p:nvPr>
        </p:nvSpPr>
        <p:spPr>
          <a:xfrm>
            <a:off x="292374" y="5226194"/>
            <a:ext cx="5699708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9" name="Shape 1229"/>
          <p:cNvSpPr txBox="1">
            <a:spLocks noGrp="1"/>
          </p:cNvSpPr>
          <p:nvPr>
            <p:ph type="body" idx="3"/>
          </p:nvPr>
        </p:nvSpPr>
        <p:spPr>
          <a:xfrm>
            <a:off x="26247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1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30" name="Shape 1230"/>
          <p:cNvGrpSpPr/>
          <p:nvPr/>
        </p:nvGrpSpPr>
        <p:grpSpPr>
          <a:xfrm>
            <a:off x="6177061" y="4667538"/>
            <a:ext cx="5826077" cy="1978924"/>
            <a:chOff x="6178664" y="4667538"/>
            <a:chExt cx="5827595" cy="1978924"/>
          </a:xfrm>
        </p:grpSpPr>
        <p:sp>
          <p:nvSpPr>
            <p:cNvPr id="1231" name="Shape 1231"/>
            <p:cNvSpPr/>
            <p:nvPr/>
          </p:nvSpPr>
          <p:spPr>
            <a:xfrm>
              <a:off x="6178664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6181725" y="4676775"/>
              <a:ext cx="5819775" cy="47053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33CC33"/>
                </a:gs>
                <a:gs pos="100000">
                  <a:srgbClr val="2AA82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6180942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5568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34" name="Shape 1234"/>
            <p:cNvSpPr/>
            <p:nvPr/>
          </p:nvSpPr>
          <p:spPr>
            <a:xfrm rot="10800000">
              <a:off x="9688417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235" name="Shape 1235"/>
            <p:cNvCxnSpPr/>
            <p:nvPr/>
          </p:nvCxnSpPr>
          <p:spPr>
            <a:xfrm>
              <a:off x="6178665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36" name="Shape 1236"/>
            <p:cNvSpPr/>
            <p:nvPr/>
          </p:nvSpPr>
          <p:spPr>
            <a:xfrm>
              <a:off x="6178664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237" name="Shape 1237"/>
          <p:cNvSpPr txBox="1">
            <a:spLocks noGrp="1"/>
          </p:cNvSpPr>
          <p:nvPr>
            <p:ph type="body" idx="4"/>
          </p:nvPr>
        </p:nvSpPr>
        <p:spPr>
          <a:xfrm>
            <a:off x="6265939" y="5226194"/>
            <a:ext cx="5922886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8" name="Shape 1238"/>
          <p:cNvSpPr txBox="1">
            <a:spLocks noGrp="1"/>
          </p:cNvSpPr>
          <p:nvPr>
            <p:ph type="body" idx="5"/>
          </p:nvPr>
        </p:nvSpPr>
        <p:spPr>
          <a:xfrm>
            <a:off x="6263415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3_Chart, Photo, Bullets">
  <p:cSld name="43_Chart, Photo, Bullets"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Shape 1240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1241" name="Shape 1241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44" name="Shape 1244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245" name="Shape 1245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246" name="Shape 1246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48" name="Shape 1248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249" name="Shape 1249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250" name="Shape 1250"/>
          <p:cNvGrpSpPr/>
          <p:nvPr/>
        </p:nvGrpSpPr>
        <p:grpSpPr>
          <a:xfrm>
            <a:off x="177377" y="4667538"/>
            <a:ext cx="5826077" cy="1978924"/>
            <a:chOff x="286602" y="4517410"/>
            <a:chExt cx="5827595" cy="1978924"/>
          </a:xfrm>
        </p:grpSpPr>
        <p:sp>
          <p:nvSpPr>
            <p:cNvPr id="1251" name="Shape 1251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53" name="Shape 1253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254" name="Shape 1254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55" name="Shape 1255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256" name="Shape 1256"/>
          <p:cNvSpPr txBox="1">
            <a:spLocks noGrp="1"/>
          </p:cNvSpPr>
          <p:nvPr>
            <p:ph type="body" idx="1"/>
          </p:nvPr>
        </p:nvSpPr>
        <p:spPr>
          <a:xfrm>
            <a:off x="422974" y="5226194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7" name="Shape 1257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58" name="Shape 1258"/>
          <p:cNvGrpSpPr/>
          <p:nvPr/>
        </p:nvGrpSpPr>
        <p:grpSpPr>
          <a:xfrm>
            <a:off x="6177061" y="4667538"/>
            <a:ext cx="5826077" cy="1978924"/>
            <a:chOff x="286602" y="4517410"/>
            <a:chExt cx="5827595" cy="1978924"/>
          </a:xfrm>
        </p:grpSpPr>
        <p:sp>
          <p:nvSpPr>
            <p:cNvPr id="1259" name="Shape 1259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5568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1" name="Shape 1261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262" name="Shape 1262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63" name="Shape 1263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264" name="Shape 1264"/>
          <p:cNvSpPr txBox="1">
            <a:spLocks noGrp="1"/>
          </p:cNvSpPr>
          <p:nvPr>
            <p:ph type="body" idx="3"/>
          </p:nvPr>
        </p:nvSpPr>
        <p:spPr>
          <a:xfrm>
            <a:off x="6422657" y="5226194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5" name="Shape 1265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6" name="Shape 1266"/>
          <p:cNvSpPr>
            <a:spLocks noGrp="1"/>
          </p:cNvSpPr>
          <p:nvPr>
            <p:ph type="pic" idx="5"/>
          </p:nvPr>
        </p:nvSpPr>
        <p:spPr>
          <a:xfrm>
            <a:off x="6378654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7" name="Shape 1267"/>
          <p:cNvSpPr>
            <a:spLocks noGrp="1"/>
          </p:cNvSpPr>
          <p:nvPr>
            <p:ph type="chart" idx="6"/>
          </p:nvPr>
        </p:nvSpPr>
        <p:spPr>
          <a:xfrm>
            <a:off x="478827" y="1105675"/>
            <a:ext cx="5175489" cy="313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Title Only">
  <p:cSld name="52_Title Only"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Shape 1269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270" name="Shape 1270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2" name="Shape 1272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273" name="Shape 1273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274" name="Shape 1274"/>
          <p:cNvGrpSpPr/>
          <p:nvPr/>
        </p:nvGrpSpPr>
        <p:grpSpPr>
          <a:xfrm>
            <a:off x="182139" y="4667538"/>
            <a:ext cx="5826077" cy="1978924"/>
            <a:chOff x="286602" y="4517410"/>
            <a:chExt cx="5827595" cy="1978924"/>
          </a:xfrm>
        </p:grpSpPr>
        <p:sp>
          <p:nvSpPr>
            <p:cNvPr id="1275" name="Shape 1275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7" name="Shape 1277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278" name="Shape 1278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9" name="Shape 1279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280" name="Shape 1280"/>
          <p:cNvSpPr txBox="1">
            <a:spLocks noGrp="1"/>
          </p:cNvSpPr>
          <p:nvPr>
            <p:ph type="body" idx="1"/>
          </p:nvPr>
        </p:nvSpPr>
        <p:spPr>
          <a:xfrm>
            <a:off x="427731" y="5226194"/>
            <a:ext cx="5749968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1" name="Shape 1281"/>
          <p:cNvSpPr txBox="1">
            <a:spLocks noGrp="1"/>
          </p:cNvSpPr>
          <p:nvPr>
            <p:ph type="body" idx="2"/>
          </p:nvPr>
        </p:nvSpPr>
        <p:spPr>
          <a:xfrm>
            <a:off x="372968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82" name="Shape 1282"/>
          <p:cNvGrpSpPr/>
          <p:nvPr/>
        </p:nvGrpSpPr>
        <p:grpSpPr>
          <a:xfrm>
            <a:off x="6175427" y="4667538"/>
            <a:ext cx="5826077" cy="1978924"/>
            <a:chOff x="6196082" y="4667538"/>
            <a:chExt cx="5827595" cy="1978924"/>
          </a:xfrm>
        </p:grpSpPr>
        <p:sp>
          <p:nvSpPr>
            <p:cNvPr id="1283" name="Shape 1283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85" name="Shape 1285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286" name="Shape 1286"/>
            <p:cNvCxnSpPr/>
            <p:nvPr/>
          </p:nvCxnSpPr>
          <p:spPr>
            <a:xfrm>
              <a:off x="6196083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87" name="Shape 1287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288" name="Shape 1288"/>
          <p:cNvSpPr txBox="1">
            <a:spLocks noGrp="1"/>
          </p:cNvSpPr>
          <p:nvPr>
            <p:ph type="body" idx="3"/>
          </p:nvPr>
        </p:nvSpPr>
        <p:spPr>
          <a:xfrm>
            <a:off x="6421023" y="5226194"/>
            <a:ext cx="576780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9" name="Shape 1289"/>
          <p:cNvSpPr txBox="1">
            <a:spLocks noGrp="1"/>
          </p:cNvSpPr>
          <p:nvPr>
            <p:ph type="body" idx="4"/>
          </p:nvPr>
        </p:nvSpPr>
        <p:spPr>
          <a:xfrm>
            <a:off x="6366256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_Title Only">
  <p:cSld name="57_Title Only"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1" name="Shape 1291"/>
          <p:cNvGrpSpPr/>
          <p:nvPr/>
        </p:nvGrpSpPr>
        <p:grpSpPr>
          <a:xfrm>
            <a:off x="181148" y="4667538"/>
            <a:ext cx="5826077" cy="1978924"/>
            <a:chOff x="6196082" y="4667538"/>
            <a:chExt cx="5827595" cy="1978924"/>
          </a:xfrm>
        </p:grpSpPr>
        <p:sp>
          <p:nvSpPr>
            <p:cNvPr id="1292" name="Shape 1292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3" name="Shape 1293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4" name="Shape 1294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295" name="Shape 1295"/>
            <p:cNvCxnSpPr/>
            <p:nvPr/>
          </p:nvCxnSpPr>
          <p:spPr>
            <a:xfrm>
              <a:off x="6196083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96" name="Shape 1296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297" name="Shape 1297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298" name="Shape 1298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01" name="Shape 1301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2" name="Shape 1302"/>
          <p:cNvSpPr txBox="1">
            <a:spLocks noGrp="1"/>
          </p:cNvSpPr>
          <p:nvPr>
            <p:ph type="body" idx="1"/>
          </p:nvPr>
        </p:nvSpPr>
        <p:spPr>
          <a:xfrm>
            <a:off x="440382" y="5226204"/>
            <a:ext cx="4802761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3" name="Shape 1303"/>
          <p:cNvSpPr txBox="1">
            <a:spLocks noGrp="1"/>
          </p:cNvSpPr>
          <p:nvPr>
            <p:ph type="body" idx="2"/>
          </p:nvPr>
        </p:nvSpPr>
        <p:spPr>
          <a:xfrm>
            <a:off x="38562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304" name="Shape 1304"/>
          <p:cNvGrpSpPr/>
          <p:nvPr/>
        </p:nvGrpSpPr>
        <p:grpSpPr>
          <a:xfrm>
            <a:off x="6176990" y="4667538"/>
            <a:ext cx="5826077" cy="1978924"/>
            <a:chOff x="6196082" y="4667538"/>
            <a:chExt cx="5827595" cy="1978924"/>
          </a:xfrm>
        </p:grpSpPr>
        <p:sp>
          <p:nvSpPr>
            <p:cNvPr id="1305" name="Shape 1305"/>
            <p:cNvSpPr/>
            <p:nvPr/>
          </p:nvSpPr>
          <p:spPr>
            <a:xfrm>
              <a:off x="6196082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52000">
                  <a:srgbClr val="0000E2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6198360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07" name="Shape 1307"/>
            <p:cNvSpPr/>
            <p:nvPr/>
          </p:nvSpPr>
          <p:spPr>
            <a:xfrm rot="10800000">
              <a:off x="9705835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308" name="Shape 1308"/>
            <p:cNvCxnSpPr/>
            <p:nvPr/>
          </p:nvCxnSpPr>
          <p:spPr>
            <a:xfrm>
              <a:off x="6196083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09" name="Shape 1309"/>
            <p:cNvSpPr/>
            <p:nvPr/>
          </p:nvSpPr>
          <p:spPr>
            <a:xfrm>
              <a:off x="6196082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10" name="Shape 1310"/>
          <p:cNvSpPr txBox="1">
            <a:spLocks noGrp="1"/>
          </p:cNvSpPr>
          <p:nvPr>
            <p:ph type="body" idx="3"/>
          </p:nvPr>
        </p:nvSpPr>
        <p:spPr>
          <a:xfrm>
            <a:off x="6422586" y="5226204"/>
            <a:ext cx="4802761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1" name="Shape 1311"/>
          <p:cNvSpPr txBox="1">
            <a:spLocks noGrp="1"/>
          </p:cNvSpPr>
          <p:nvPr>
            <p:ph type="body" idx="4"/>
          </p:nvPr>
        </p:nvSpPr>
        <p:spPr>
          <a:xfrm>
            <a:off x="6367819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9_Chart, Photo, Bullets">
  <p:cSld name="49_Chart, Photo, Bullets"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3" name="Shape 1313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1314" name="Shape 1314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16" name="Shape 1316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17" name="Shape 1317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318" name="Shape 1318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319" name="Shape 1319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20" name="Shape 1320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21" name="Shape 1321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22" name="Shape 1322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323" name="Shape 1323"/>
          <p:cNvGrpSpPr/>
          <p:nvPr/>
        </p:nvGrpSpPr>
        <p:grpSpPr>
          <a:xfrm>
            <a:off x="177377" y="4667538"/>
            <a:ext cx="5826077" cy="1978924"/>
            <a:chOff x="286602" y="4517410"/>
            <a:chExt cx="5827595" cy="1978924"/>
          </a:xfrm>
        </p:grpSpPr>
        <p:sp>
          <p:nvSpPr>
            <p:cNvPr id="1324" name="Shape 1324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25" name="Shape 1325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26" name="Shape 1326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327" name="Shape 1327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28" name="Shape 1328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29" name="Shape 1329"/>
          <p:cNvSpPr txBox="1">
            <a:spLocks noGrp="1"/>
          </p:cNvSpPr>
          <p:nvPr>
            <p:ph type="body" idx="1"/>
          </p:nvPr>
        </p:nvSpPr>
        <p:spPr>
          <a:xfrm>
            <a:off x="422974" y="5226194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0" name="Shape 1330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331" name="Shape 1331"/>
          <p:cNvGrpSpPr/>
          <p:nvPr/>
        </p:nvGrpSpPr>
        <p:grpSpPr>
          <a:xfrm>
            <a:off x="6177061" y="4667538"/>
            <a:ext cx="5826077" cy="1978924"/>
            <a:chOff x="286602" y="4517410"/>
            <a:chExt cx="5827595" cy="1978924"/>
          </a:xfrm>
        </p:grpSpPr>
        <p:sp>
          <p:nvSpPr>
            <p:cNvPr id="1332" name="Shape 1332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5568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34" name="Shape 1334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335" name="Shape 1335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6" name="Shape 1336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37" name="Shape 1337"/>
          <p:cNvSpPr txBox="1">
            <a:spLocks noGrp="1"/>
          </p:cNvSpPr>
          <p:nvPr>
            <p:ph type="body" idx="3"/>
          </p:nvPr>
        </p:nvSpPr>
        <p:spPr>
          <a:xfrm>
            <a:off x="6422657" y="5226194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8" name="Shape 1338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339" name="Shape 1339"/>
          <p:cNvGrpSpPr/>
          <p:nvPr/>
        </p:nvGrpSpPr>
        <p:grpSpPr>
          <a:xfrm>
            <a:off x="6166488" y="929504"/>
            <a:ext cx="5825283" cy="3525539"/>
            <a:chOff x="5732059" y="1481920"/>
            <a:chExt cx="5827594" cy="4550389"/>
          </a:xfrm>
        </p:grpSpPr>
        <p:sp>
          <p:nvSpPr>
            <p:cNvPr id="1340" name="Shape 1340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41" name="Shape 1341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43" name="Shape 1343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Chart, Photo, Bullets">
  <p:cSld name="52_Chart, Photo, Bullets"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Shape 1345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1346" name="Shape 1346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47" name="Shape 1347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49" name="Shape 1349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350" name="Shape 1350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351" name="Shape 1351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53" name="Shape 1353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54" name="Shape 1354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355" name="Shape 1355"/>
          <p:cNvGrpSpPr/>
          <p:nvPr/>
        </p:nvGrpSpPr>
        <p:grpSpPr>
          <a:xfrm>
            <a:off x="177377" y="4667538"/>
            <a:ext cx="5826077" cy="1978924"/>
            <a:chOff x="286602" y="4517410"/>
            <a:chExt cx="5827595" cy="1978924"/>
          </a:xfrm>
        </p:grpSpPr>
        <p:sp>
          <p:nvSpPr>
            <p:cNvPr id="1356" name="Shape 1356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58" name="Shape 1358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359" name="Shape 1359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0" name="Shape 1360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61" name="Shape 1361"/>
          <p:cNvSpPr txBox="1">
            <a:spLocks noGrp="1"/>
          </p:cNvSpPr>
          <p:nvPr>
            <p:ph type="body" idx="1"/>
          </p:nvPr>
        </p:nvSpPr>
        <p:spPr>
          <a:xfrm>
            <a:off x="422974" y="5226204"/>
            <a:ext cx="4802761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2" name="Shape 1362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363" name="Shape 1363"/>
          <p:cNvGrpSpPr/>
          <p:nvPr/>
        </p:nvGrpSpPr>
        <p:grpSpPr>
          <a:xfrm>
            <a:off x="6177061" y="4667538"/>
            <a:ext cx="5826077" cy="1978924"/>
            <a:chOff x="286602" y="4517410"/>
            <a:chExt cx="5827595" cy="1978924"/>
          </a:xfrm>
        </p:grpSpPr>
        <p:sp>
          <p:nvSpPr>
            <p:cNvPr id="1364" name="Shape 1364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5568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66" name="Shape 1366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367" name="Shape 1367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8" name="Shape 1368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69" name="Shape 1369"/>
          <p:cNvSpPr txBox="1">
            <a:spLocks noGrp="1"/>
          </p:cNvSpPr>
          <p:nvPr>
            <p:ph type="body" idx="3"/>
          </p:nvPr>
        </p:nvSpPr>
        <p:spPr>
          <a:xfrm>
            <a:off x="6422657" y="5226204"/>
            <a:ext cx="4802761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0" name="Shape 1370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1" name="Shape 1371"/>
          <p:cNvSpPr>
            <a:spLocks noGrp="1"/>
          </p:cNvSpPr>
          <p:nvPr>
            <p:ph type="pic" idx="5"/>
          </p:nvPr>
        </p:nvSpPr>
        <p:spPr>
          <a:xfrm>
            <a:off x="6378654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2" name="Shape 1372"/>
          <p:cNvSpPr>
            <a:spLocks noGrp="1"/>
          </p:cNvSpPr>
          <p:nvPr>
            <p:ph type="chart" idx="6"/>
          </p:nvPr>
        </p:nvSpPr>
        <p:spPr>
          <a:xfrm>
            <a:off x="478827" y="1105675"/>
            <a:ext cx="5175489" cy="313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Chart, Photo, Bullets">
  <p:cSld name="53_Chart, Photo, Bullets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Shape 1374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1375" name="Shape 1375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76" name="Shape 1376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77" name="Shape 1377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78" name="Shape 1378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379" name="Shape 1379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380" name="Shape 1380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82" name="Shape 1382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83" name="Shape 1383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384" name="Shape 1384"/>
          <p:cNvGrpSpPr/>
          <p:nvPr/>
        </p:nvGrpSpPr>
        <p:grpSpPr>
          <a:xfrm>
            <a:off x="177377" y="4667538"/>
            <a:ext cx="5826077" cy="1978924"/>
            <a:chOff x="286602" y="4517410"/>
            <a:chExt cx="5827595" cy="1978924"/>
          </a:xfrm>
        </p:grpSpPr>
        <p:sp>
          <p:nvSpPr>
            <p:cNvPr id="1385" name="Shape 1385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86" name="Shape 1386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87" name="Shape 1387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388" name="Shape 1388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89" name="Shape 1389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90" name="Shape 1390"/>
          <p:cNvSpPr txBox="1">
            <a:spLocks noGrp="1"/>
          </p:cNvSpPr>
          <p:nvPr>
            <p:ph type="body" idx="1"/>
          </p:nvPr>
        </p:nvSpPr>
        <p:spPr>
          <a:xfrm>
            <a:off x="422974" y="5226204"/>
            <a:ext cx="4802761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1" name="Shape 1391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392" name="Shape 1392"/>
          <p:cNvGrpSpPr/>
          <p:nvPr/>
        </p:nvGrpSpPr>
        <p:grpSpPr>
          <a:xfrm>
            <a:off x="6177061" y="4667538"/>
            <a:ext cx="5826077" cy="1978924"/>
            <a:chOff x="286602" y="4517410"/>
            <a:chExt cx="5827595" cy="1978924"/>
          </a:xfrm>
        </p:grpSpPr>
        <p:sp>
          <p:nvSpPr>
            <p:cNvPr id="1393" name="Shape 1393"/>
            <p:cNvSpPr/>
            <p:nvPr/>
          </p:nvSpPr>
          <p:spPr>
            <a:xfrm>
              <a:off x="286602" y="4525818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288880" y="4526803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5568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95" name="Shape 1395"/>
            <p:cNvSpPr/>
            <p:nvPr/>
          </p:nvSpPr>
          <p:spPr>
            <a:xfrm rot="10800000">
              <a:off x="3796355" y="5967316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396" name="Shape 1396"/>
            <p:cNvCxnSpPr/>
            <p:nvPr/>
          </p:nvCxnSpPr>
          <p:spPr>
            <a:xfrm>
              <a:off x="286603" y="4995080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97" name="Shape 1397"/>
            <p:cNvSpPr/>
            <p:nvPr/>
          </p:nvSpPr>
          <p:spPr>
            <a:xfrm>
              <a:off x="286602" y="4517410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98" name="Shape 1398"/>
          <p:cNvSpPr txBox="1">
            <a:spLocks noGrp="1"/>
          </p:cNvSpPr>
          <p:nvPr>
            <p:ph type="body" idx="3"/>
          </p:nvPr>
        </p:nvSpPr>
        <p:spPr>
          <a:xfrm>
            <a:off x="6422657" y="5226204"/>
            <a:ext cx="4802761" cy="1174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9" name="Shape 1399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0" name="Shape 1400"/>
          <p:cNvSpPr>
            <a:spLocks noGrp="1"/>
          </p:cNvSpPr>
          <p:nvPr>
            <p:ph type="pic" idx="5"/>
          </p:nvPr>
        </p:nvSpPr>
        <p:spPr>
          <a:xfrm>
            <a:off x="6378654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1" name="Shape 1401"/>
          <p:cNvSpPr>
            <a:spLocks noGrp="1"/>
          </p:cNvSpPr>
          <p:nvPr>
            <p:ph type="chart" idx="6"/>
          </p:nvPr>
        </p:nvSpPr>
        <p:spPr>
          <a:xfrm>
            <a:off x="478827" y="1105675"/>
            <a:ext cx="5175489" cy="313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402" name="Shape 1402"/>
          <p:cNvGrpSpPr/>
          <p:nvPr/>
        </p:nvGrpSpPr>
        <p:grpSpPr>
          <a:xfrm>
            <a:off x="6175749" y="929504"/>
            <a:ext cx="5825283" cy="3525539"/>
            <a:chOff x="5732059" y="1481920"/>
            <a:chExt cx="5827594" cy="4550389"/>
          </a:xfrm>
        </p:grpSpPr>
        <p:sp>
          <p:nvSpPr>
            <p:cNvPr id="1403" name="Shape 1403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04" name="Shape 1404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s and Bullets">
  <p:cSld name="Photos and Bulle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70" name="Shape 70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1" name="Shape 71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74" name="Shape 74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5" name="Shape 75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76" name="Shape 76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77" name="Shape 77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" name="Shape 80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81" name="Shape 81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2" name="Shape 82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84" name="Shape 84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22974" y="5202947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3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4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xfrm>
            <a:off x="3" y="364337"/>
            <a:ext cx="12188825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916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, Photo, Bullets">
  <p:cSld name="Chart, Photo, Bulle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Shape 93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94" name="Shape 94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98" name="Shape 98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9" name="Shape 99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101" name="Shape 101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2" name="Shape 102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" name="Shape 103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05" name="Shape 105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6" name="Shape 106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07" name="Shape 107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108" name="Shape 108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9" name="Shape 109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12" name="Shape 112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13" name="Shape 113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22974" y="5202947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body" idx="3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hotos and Bullets">
  <p:cSld name="4_Photos and Bulle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Shape 122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123" name="Shape 123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27" name="Shape 127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8" name="Shape 128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130" name="Shape 130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1" name="Shape 131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2" name="Shape 132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3" name="Shape 133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34" name="Shape 134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" name="Shape 135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36" name="Shape 136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37" name="Shape 137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422974" y="5202947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3"/>
          </p:nvPr>
        </p:nvSpPr>
        <p:spPr>
          <a:xfrm>
            <a:off x="404713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pic" idx="4"/>
          </p:nvPr>
        </p:nvSpPr>
        <p:spPr>
          <a:xfrm>
            <a:off x="6378654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5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6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hart, Photo, Bullets">
  <p:cSld name="8_Chart, Photo, Bullets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Shape 148"/>
          <p:cNvGrpSpPr/>
          <p:nvPr/>
        </p:nvGrpSpPr>
        <p:grpSpPr>
          <a:xfrm>
            <a:off x="6173512" y="4667538"/>
            <a:ext cx="5829626" cy="1978924"/>
            <a:chOff x="6173512" y="4667538"/>
            <a:chExt cx="5829626" cy="1978924"/>
          </a:xfrm>
        </p:grpSpPr>
        <p:sp>
          <p:nvSpPr>
            <p:cNvPr id="149" name="Shape 149"/>
            <p:cNvSpPr/>
            <p:nvPr/>
          </p:nvSpPr>
          <p:spPr>
            <a:xfrm>
              <a:off x="6177061" y="4675946"/>
              <a:ext cx="5826076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2AA82A"/>
                </a:gs>
                <a:gs pos="23000">
                  <a:srgbClr val="2AA82A"/>
                </a:gs>
                <a:gs pos="25000">
                  <a:srgbClr val="FFFF00"/>
                </a:gs>
                <a:gs pos="45256">
                  <a:srgbClr val="92FF01"/>
                </a:gs>
                <a:gs pos="85000">
                  <a:srgbClr val="92FF01"/>
                </a:gs>
                <a:gs pos="100000">
                  <a:srgbClr val="00B05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0" name="Shape 150"/>
            <p:cNvSpPr/>
            <p:nvPr/>
          </p:nvSpPr>
          <p:spPr>
            <a:xfrm rot="10800000">
              <a:off x="9685900" y="6117444"/>
              <a:ext cx="2305871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C4FF75">
                    <a:alpha val="31764"/>
                  </a:srgbClr>
                </a:gs>
                <a:gs pos="100000">
                  <a:srgbClr val="92FF0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1" name="Shape 151"/>
            <p:cNvSpPr/>
            <p:nvPr/>
          </p:nvSpPr>
          <p:spPr>
            <a:xfrm>
              <a:off x="6173512" y="4667538"/>
              <a:ext cx="5818259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00B050"/>
                </a:gs>
                <a:gs pos="6864">
                  <a:srgbClr val="089A40"/>
                </a:gs>
                <a:gs pos="78000">
                  <a:srgbClr val="66FF33"/>
                </a:gs>
                <a:gs pos="100000">
                  <a:srgbClr val="FFFF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2" name="Shape 152"/>
            <p:cNvSpPr/>
            <p:nvPr/>
          </p:nvSpPr>
          <p:spPr>
            <a:xfrm>
              <a:off x="6179338" y="4676931"/>
              <a:ext cx="2305871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92FF01">
                    <a:alpha val="26666"/>
                  </a:srgbClr>
                </a:gs>
                <a:gs pos="100000">
                  <a:srgbClr val="92FF01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53" name="Shape 153"/>
            <p:cNvCxnSpPr/>
            <p:nvPr/>
          </p:nvCxnSpPr>
          <p:spPr>
            <a:xfrm>
              <a:off x="6177062" y="5145208"/>
              <a:ext cx="5826076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4" name="Shape 154"/>
            <p:cNvSpPr/>
            <p:nvPr/>
          </p:nvSpPr>
          <p:spPr>
            <a:xfrm>
              <a:off x="6177061" y="4667538"/>
              <a:ext cx="5826076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177377" y="4667538"/>
            <a:ext cx="5826077" cy="1978924"/>
            <a:chOff x="177418" y="4667538"/>
            <a:chExt cx="5827595" cy="1978924"/>
          </a:xfrm>
        </p:grpSpPr>
        <p:sp>
          <p:nvSpPr>
            <p:cNvPr id="156" name="Shape 156"/>
            <p:cNvSpPr/>
            <p:nvPr/>
          </p:nvSpPr>
          <p:spPr>
            <a:xfrm>
              <a:off x="177418" y="4675946"/>
              <a:ext cx="5827594" cy="1970516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FF0000"/>
                </a:gs>
                <a:gs pos="23000">
                  <a:srgbClr val="FF0000"/>
                </a:gs>
                <a:gs pos="25000">
                  <a:srgbClr val="FFFF00"/>
                </a:gs>
                <a:gs pos="45256">
                  <a:srgbClr val="FFE400"/>
                </a:gs>
                <a:gs pos="85000">
                  <a:srgbClr val="FFC000"/>
                </a:gs>
                <a:gs pos="100000">
                  <a:srgbClr val="FF8600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180975" y="4676775"/>
              <a:ext cx="5819775" cy="466725"/>
            </a:xfrm>
            <a:prstGeom prst="snip1Rect">
              <a:avLst>
                <a:gd name="adj" fmla="val 35816"/>
              </a:avLst>
            </a:prstGeom>
            <a:gradFill>
              <a:gsLst>
                <a:gs pos="0">
                  <a:srgbClr val="FF6600"/>
                </a:gs>
                <a:gs pos="14784">
                  <a:srgbClr val="E25B00"/>
                </a:gs>
                <a:gs pos="96000">
                  <a:srgbClr val="FBDE05"/>
                </a:gs>
                <a:gs pos="100000">
                  <a:srgbClr val="FF99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179696" y="4676931"/>
              <a:ext cx="2306472" cy="656777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26666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 rot="10800000">
              <a:off x="3687171" y="6117444"/>
              <a:ext cx="2306472" cy="5270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cxnSp>
          <p:nvCxnSpPr>
            <p:cNvPr id="160" name="Shape 160"/>
            <p:cNvCxnSpPr/>
            <p:nvPr/>
          </p:nvCxnSpPr>
          <p:spPr>
            <a:xfrm>
              <a:off x="177419" y="5145208"/>
              <a:ext cx="5827594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Shape 161"/>
            <p:cNvSpPr/>
            <p:nvPr/>
          </p:nvSpPr>
          <p:spPr>
            <a:xfrm>
              <a:off x="177418" y="4667538"/>
              <a:ext cx="5827594" cy="197051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180553" y="929504"/>
            <a:ext cx="5825283" cy="3525539"/>
            <a:chOff x="5732059" y="1481920"/>
            <a:chExt cx="5827594" cy="4550389"/>
          </a:xfrm>
        </p:grpSpPr>
        <p:sp>
          <p:nvSpPr>
            <p:cNvPr id="163" name="Shape 163"/>
            <p:cNvSpPr/>
            <p:nvPr/>
          </p:nvSpPr>
          <p:spPr>
            <a:xfrm>
              <a:off x="5732059" y="1501252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gradFill>
              <a:gsLst>
                <a:gs pos="0">
                  <a:srgbClr val="0066FF"/>
                </a:gs>
                <a:gs pos="22000">
                  <a:srgbClr val="0018E9"/>
                </a:gs>
                <a:gs pos="52000">
                  <a:srgbClr val="0000E2"/>
                </a:gs>
                <a:gs pos="86000">
                  <a:srgbClr val="0011E7"/>
                </a:gs>
                <a:gs pos="100000">
                  <a:srgbClr val="0066FF"/>
                </a:gs>
              </a:gsLst>
              <a:lin ang="540000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734337" y="1503524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3921"/>
                  </a:srgbClr>
                </a:gs>
                <a:gs pos="100000">
                  <a:srgbClr val="F6F9FC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5732059" y="1481920"/>
              <a:ext cx="5827594" cy="4531057"/>
            </a:xfrm>
            <a:prstGeom prst="snip2DiagRect">
              <a:avLst>
                <a:gd name="adj1" fmla="val 0"/>
                <a:gd name="adj2" fmla="val 8534"/>
              </a:avLst>
            </a:prstGeom>
            <a:noFill/>
            <a:ln w="28575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 rot="10800000">
              <a:off x="9241812" y="5359021"/>
              <a:ext cx="2306472" cy="668741"/>
            </a:xfrm>
            <a:custGeom>
              <a:avLst/>
              <a:gdLst/>
              <a:ahLst/>
              <a:cxnLst/>
              <a:rect l="0" t="0" r="0" b="0"/>
              <a:pathLst>
                <a:path w="2306472" h="668741" extrusionOk="0">
                  <a:moveTo>
                    <a:pt x="0" y="2"/>
                  </a:moveTo>
                  <a:lnTo>
                    <a:pt x="2306472" y="0"/>
                  </a:lnTo>
                  <a:cubicBezTo>
                    <a:pt x="1480782" y="93259"/>
                    <a:pt x="459475" y="245661"/>
                    <a:pt x="13648" y="668741"/>
                  </a:cubicBezTo>
                  <a:cubicBezTo>
                    <a:pt x="2812" y="337550"/>
                    <a:pt x="1" y="409435"/>
                    <a:pt x="0" y="2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grpSp>
        <p:nvGrpSpPr>
          <p:cNvPr id="167" name="Shape 167"/>
          <p:cNvGrpSpPr/>
          <p:nvPr/>
        </p:nvGrpSpPr>
        <p:grpSpPr>
          <a:xfrm>
            <a:off x="-84630" y="54590"/>
            <a:ext cx="12378060" cy="668739"/>
            <a:chOff x="-84652" y="54589"/>
            <a:chExt cx="12381284" cy="668739"/>
          </a:xfrm>
        </p:grpSpPr>
        <p:sp>
          <p:nvSpPr>
            <p:cNvPr id="168" name="Shape 168"/>
            <p:cNvSpPr/>
            <p:nvPr/>
          </p:nvSpPr>
          <p:spPr>
            <a:xfrm rot="-5400000">
              <a:off x="5823046" y="-5782102"/>
              <a:ext cx="609596" cy="12337576"/>
            </a:xfrm>
            <a:prstGeom prst="rect">
              <a:avLst/>
            </a:prstGeom>
            <a:gradFill>
              <a:gsLst>
                <a:gs pos="0">
                  <a:srgbClr val="0000FF"/>
                </a:gs>
                <a:gs pos="97000">
                  <a:srgbClr val="0066FF"/>
                </a:gs>
                <a:gs pos="100000">
                  <a:srgbClr val="0066FF"/>
                </a:gs>
              </a:gsLst>
              <a:lin ang="0" scaled="0"/>
            </a:gra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-84652" y="54589"/>
              <a:ext cx="2295592" cy="668739"/>
            </a:xfrm>
            <a:custGeom>
              <a:avLst/>
              <a:gdLst/>
              <a:ahLst/>
              <a:cxnLst/>
              <a:rect l="0" t="0" r="0" b="0"/>
              <a:pathLst>
                <a:path w="2295592" h="668739" extrusionOk="0">
                  <a:moveTo>
                    <a:pt x="16415" y="0"/>
                  </a:moveTo>
                  <a:lnTo>
                    <a:pt x="2295592" y="27294"/>
                  </a:lnTo>
                  <a:cubicBezTo>
                    <a:pt x="1469902" y="120553"/>
                    <a:pt x="448595" y="245659"/>
                    <a:pt x="2768" y="668739"/>
                  </a:cubicBezTo>
                  <a:cubicBezTo>
                    <a:pt x="-8068" y="337548"/>
                    <a:pt x="16416" y="409433"/>
                    <a:pt x="16415" y="0"/>
                  </a:cubicBezTo>
                  <a:close/>
                </a:path>
              </a:pathLst>
            </a:custGeom>
            <a:gradFill>
              <a:gsLst>
                <a:gs pos="0">
                  <a:srgbClr val="F6F9FC">
                    <a:alpha val="43921"/>
                  </a:srgbClr>
                </a:gs>
                <a:gs pos="100000">
                  <a:srgbClr val="CCE0F2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 rot="-5400000">
              <a:off x="5823046" y="-5795750"/>
              <a:ext cx="609596" cy="12337576"/>
            </a:xfrm>
            <a:prstGeom prst="rect">
              <a:avLst/>
            </a:prstGeom>
            <a:noFill/>
            <a:ln w="19050" cap="flat" cmpd="sng">
              <a:solidFill>
                <a:srgbClr val="CBCB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775" tIns="60875" rIns="121775" bIns="608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299" b="1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22974" y="5202947"/>
            <a:ext cx="5754087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2"/>
          </p:nvPr>
        </p:nvSpPr>
        <p:spPr>
          <a:xfrm>
            <a:off x="368207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3"/>
          </p:nvPr>
        </p:nvSpPr>
        <p:spPr>
          <a:xfrm>
            <a:off x="6422657" y="5202947"/>
            <a:ext cx="5766173" cy="163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4"/>
          </p:nvPr>
        </p:nvSpPr>
        <p:spPr>
          <a:xfrm>
            <a:off x="6367890" y="4708160"/>
            <a:ext cx="5457991" cy="43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pic" idx="5"/>
          </p:nvPr>
        </p:nvSpPr>
        <p:spPr>
          <a:xfrm>
            <a:off x="6378654" y="1063625"/>
            <a:ext cx="5292933" cy="33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chart" idx="6"/>
          </p:nvPr>
        </p:nvSpPr>
        <p:spPr>
          <a:xfrm>
            <a:off x="478827" y="1105675"/>
            <a:ext cx="5175489" cy="313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image" Target="../media/image1.jp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5" y="1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565098" y="1293363"/>
            <a:ext cx="105128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7982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7549" y="635636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08357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Shape 16"/>
          <p:cNvSpPr/>
          <p:nvPr/>
        </p:nvSpPr>
        <p:spPr>
          <a:xfrm>
            <a:off x="1594" y="6839712"/>
            <a:ext cx="12185650" cy="18288"/>
          </a:xfrm>
          <a:prstGeom prst="rect">
            <a:avLst/>
          </a:prstGeom>
          <a:gradFill>
            <a:gsLst>
              <a:gs pos="0">
                <a:srgbClr val="FFFFFF"/>
              </a:gs>
              <a:gs pos="9000">
                <a:srgbClr val="DBDBDB"/>
              </a:gs>
              <a:gs pos="17000">
                <a:srgbClr val="6E6E6E"/>
              </a:gs>
              <a:gs pos="19000">
                <a:srgbClr val="FFFFFF"/>
              </a:gs>
              <a:gs pos="43000">
                <a:srgbClr val="D0D0D0"/>
              </a:gs>
              <a:gs pos="46819">
                <a:srgbClr val="9A9A9A"/>
              </a:gs>
              <a:gs pos="52000">
                <a:srgbClr val="EEEDED"/>
              </a:gs>
              <a:gs pos="60000">
                <a:srgbClr val="7F7F7F"/>
              </a:gs>
              <a:gs pos="78000">
                <a:srgbClr val="C4C4C4"/>
              </a:gs>
              <a:gs pos="100000">
                <a:srgbClr val="F0F0F0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Candara"/>
              <a:buNone/>
            </a:pPr>
            <a:endParaRPr sz="3199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Shape 70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5" y="1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Shape 710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99"/>
              <a:buFont typeface="Franklin Gothic"/>
              <a:buNone/>
              <a:defRPr sz="39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1" name="Shape 711"/>
          <p:cNvSpPr txBox="1">
            <a:spLocks noGrp="1"/>
          </p:cNvSpPr>
          <p:nvPr>
            <p:ph type="body" idx="1"/>
          </p:nvPr>
        </p:nvSpPr>
        <p:spPr>
          <a:xfrm>
            <a:off x="565098" y="1293363"/>
            <a:ext cx="1051286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2" name="Shape 712"/>
          <p:cNvSpPr txBox="1">
            <a:spLocks noGrp="1"/>
          </p:cNvSpPr>
          <p:nvPr>
            <p:ph type="dt" idx="10"/>
          </p:nvPr>
        </p:nvSpPr>
        <p:spPr>
          <a:xfrm>
            <a:off x="837982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13" name="Shape 713"/>
          <p:cNvSpPr txBox="1">
            <a:spLocks noGrp="1"/>
          </p:cNvSpPr>
          <p:nvPr>
            <p:ph type="ftr" idx="11"/>
          </p:nvPr>
        </p:nvSpPr>
        <p:spPr>
          <a:xfrm>
            <a:off x="4037549" y="6356361"/>
            <a:ext cx="41137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215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3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714" name="Shape 714"/>
          <p:cNvSpPr txBox="1">
            <a:spLocks noGrp="1"/>
          </p:cNvSpPr>
          <p:nvPr>
            <p:ph type="sldNum" idx="12"/>
          </p:nvPr>
        </p:nvSpPr>
        <p:spPr>
          <a:xfrm>
            <a:off x="8608357" y="6356361"/>
            <a:ext cx="27424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1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Shape 715"/>
          <p:cNvSpPr/>
          <p:nvPr/>
        </p:nvSpPr>
        <p:spPr>
          <a:xfrm>
            <a:off x="1594" y="6839712"/>
            <a:ext cx="12185650" cy="18288"/>
          </a:xfrm>
          <a:prstGeom prst="rect">
            <a:avLst/>
          </a:prstGeom>
          <a:gradFill>
            <a:gsLst>
              <a:gs pos="0">
                <a:srgbClr val="FFFFFF"/>
              </a:gs>
              <a:gs pos="9000">
                <a:srgbClr val="DBDBDB"/>
              </a:gs>
              <a:gs pos="17000">
                <a:srgbClr val="6E6E6E"/>
              </a:gs>
              <a:gs pos="19000">
                <a:srgbClr val="FFFFFF"/>
              </a:gs>
              <a:gs pos="43000">
                <a:srgbClr val="D0D0D0"/>
              </a:gs>
              <a:gs pos="46819">
                <a:srgbClr val="9A9A9A"/>
              </a:gs>
              <a:gs pos="52000">
                <a:srgbClr val="EEEDED"/>
              </a:gs>
              <a:gs pos="60000">
                <a:srgbClr val="7F7F7F"/>
              </a:gs>
              <a:gs pos="78000">
                <a:srgbClr val="C4C4C4"/>
              </a:gs>
              <a:gs pos="100000">
                <a:srgbClr val="F0F0F0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9"/>
              <a:buFont typeface="Candara"/>
              <a:buNone/>
            </a:pPr>
            <a:endParaRPr sz="3199" b="1" i="0" u="none" strike="noStrike" cap="none">
              <a:solidFill>
                <a:srgbClr val="FFFFFF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11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Shape 1410"/>
          <p:cNvSpPr txBox="1">
            <a:spLocks noGrp="1"/>
          </p:cNvSpPr>
          <p:nvPr>
            <p:ph type="ctrTitle"/>
          </p:nvPr>
        </p:nvSpPr>
        <p:spPr>
          <a:xfrm>
            <a:off x="212596" y="3121284"/>
            <a:ext cx="11763634" cy="87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98"/>
              <a:buFont typeface="Franklin Gothic"/>
              <a:buNone/>
            </a:pPr>
            <a:r>
              <a:rPr lang="en-US" sz="5998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Supply Chain Optimism </a:t>
            </a:r>
            <a:endParaRPr sz="5998" b="0" i="0" u="none" strike="noStrike" cap="none">
              <a:solidFill>
                <a:srgbClr val="FFFFFF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411" name="Shape 1411"/>
          <p:cNvSpPr txBox="1">
            <a:spLocks noGrp="1"/>
          </p:cNvSpPr>
          <p:nvPr>
            <p:ph type="subTitle" idx="1"/>
          </p:nvPr>
        </p:nvSpPr>
        <p:spPr>
          <a:xfrm>
            <a:off x="1523608" y="4144306"/>
            <a:ext cx="9141619" cy="103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Group 2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5/23/ 2018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1412" name="Shape 14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51" y="3908222"/>
            <a:ext cx="2539682" cy="253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Seasonality </a:t>
            </a:r>
            <a:r>
              <a:rPr lang="en-US" altLang="zh-CN" sz="4000" dirty="0"/>
              <a:t>A</a:t>
            </a:r>
            <a:r>
              <a:rPr lang="en-US" sz="4000" dirty="0"/>
              <a:t>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705" y="1052004"/>
            <a:ext cx="4989250" cy="4409859"/>
          </a:xfrm>
        </p:spPr>
        <p:txBody>
          <a:bodyPr/>
          <a:lstStyle/>
          <a:p>
            <a:pPr marL="341211" indent="-341211"/>
            <a:r>
              <a:rPr lang="en-US" dirty="0"/>
              <a:t>Assumption:</a:t>
            </a:r>
            <a:r>
              <a:rPr lang="zh-CN" altLang="en-US" dirty="0"/>
              <a:t> </a:t>
            </a:r>
            <a:r>
              <a:rPr lang="en-US" altLang="zh-CN" dirty="0"/>
              <a:t>Categorize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NFILL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50%.</a:t>
            </a:r>
            <a:r>
              <a:rPr lang="zh-CN" altLang="en-US" dirty="0"/>
              <a:t> </a:t>
            </a:r>
            <a:endParaRPr lang="en-US" altLang="zh-CN" dirty="0"/>
          </a:p>
          <a:p>
            <a:pPr marL="341211" indent="-341211"/>
            <a:endParaRPr lang="en-US" dirty="0"/>
          </a:p>
          <a:p>
            <a:pPr marL="341211" indent="-341211"/>
            <a:r>
              <a:rPr lang="en-US" altLang="zh-CN" dirty="0"/>
              <a:t>Findings</a:t>
            </a:r>
            <a:r>
              <a:rPr lang="en-US" dirty="0"/>
              <a:t>: </a:t>
            </a:r>
          </a:p>
          <a:p>
            <a:pPr marL="798411" lvl="1" indent="-341211"/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significantly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marL="798411" lvl="1" indent="-341211"/>
            <a:r>
              <a:rPr lang="en-US" altLang="zh-CN" dirty="0"/>
              <a:t>Recent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had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 err="1"/>
              <a:t>Nfill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endParaRPr lang="en-US" dirty="0"/>
          </a:p>
          <a:p>
            <a:pPr marL="798411" lvl="1" indent="-341211"/>
            <a:endParaRPr lang="en-US" dirty="0"/>
          </a:p>
          <a:p>
            <a:pPr marL="341211" indent="-341211"/>
            <a:r>
              <a:rPr lang="en-US" dirty="0"/>
              <a:t>Recommendation: </a:t>
            </a:r>
          </a:p>
          <a:p>
            <a:pPr marL="798411" lvl="1" indent="-341211"/>
            <a:r>
              <a:rPr lang="en-US" altLang="zh-CN" dirty="0"/>
              <a:t>C</a:t>
            </a:r>
            <a:r>
              <a:rPr lang="en-US" dirty="0"/>
              <a:t>ontinue implementing</a:t>
            </a:r>
            <a:r>
              <a:rPr lang="zh-CN" altLang="en-US" dirty="0"/>
              <a:t> </a:t>
            </a:r>
            <a:r>
              <a:rPr lang="en-US" dirty="0"/>
              <a:t>of the </a:t>
            </a:r>
            <a:r>
              <a:rPr lang="en-US" altLang="zh-CN" dirty="0"/>
              <a:t>improvement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en-US" dirty="0"/>
              <a:t> to maintain the current fill rate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en-US" dirty="0"/>
              <a:t>.</a:t>
            </a:r>
          </a:p>
          <a:p>
            <a:pPr marL="341211" indent="-341211"/>
            <a:endParaRPr lang="en-US" dirty="0"/>
          </a:p>
          <a:p>
            <a:endParaRPr lang="en-US" dirty="0"/>
          </a:p>
        </p:txBody>
      </p:sp>
      <p:pic>
        <p:nvPicPr>
          <p:cNvPr id="5" name="Picture 6" descr="https://attachment.outlook.office.net/owa/zhangw6@seattleu.edu/service.svc/s/GetFileAttachment?id=AAMkADk4NzJjNDY0LTMxYTktNDI5Yy1iY2NiLWRhMjNmY2MxN2I3MABGAAAAAACPAZvruYJFSJWqbntE7kcvBwDy9drHWhsTSp%2FwObrXJC40AAAA7KdcAACwCvgmnkBcQrMgplbRjVJnAAHxiMoCAAABEgAQAMv2bZ8nKnZGoDz3BaY%2FE5s%3D&amp;X-OWA-CANARY=7U45cxHdVkGN1kkCRwuD_AAWrPnrwNUYaPaZbNWd2-PyBgqOYJ5hif4IInNExgygZvLcJ6KG-dE.&amp;token=eyJ0eXAiOiJKV1QiLCJhbGciOiJSUzI1NiIsIng1dCI6IkJnRDU5blJpQnpmbk5BVGloOFJhZ1l5M3pyZyJ9.eyJ2ZXIiOiJFeGNoYW5nZS5DYWxsYmFjay5WMSIsImFwcGN0eHNlbmRlciI6Ik93YURvd25sb2FkQGJjMTBlMDUyLWIwMWMtNDg0OS05OTY3LWVlN2VjNzRmYzlkOCIsImFwcGN0eCI6IntcIm1zZXhjaHByb3RcIjpcIm93YVwiLFwicHJpbWFyeXNpZFwiOlwiUy0xLTUtMjEtNjcxMzc2NjA2LTExMDQyMjA2MDQtNDEwNzA2NzI4Ny0xMjMxOTQ3MVwiLFwicHVpZFwiOlwiMTE1MzkwNjY2MDk3MDM1MDM2MVwiLFwib2lkXCI6XCI1ZGQ4NjVhMS02NjM0LTQ0ODAtYjMzMy1lOTcwZWRiNWU0ZGFcIixcInNjb3BlXCI6XCJPd2FEb3dubG9hZFwifSIsImlzcyI6IjAwMDAwMDAyLTAwMDAtMGZmMS1jZTAwLTAwMDAwMDAwMDAwMEBiYzEwZTA1Mi1iMDFjLTQ4NDktOTk2Ny1lZTdlYzc0ZmM5ZDgiLCJhdWQiOiIwMDAwMDAwMi0wMDAwLTBmZjEtY2UwMC0wMDAwMDAwMDAwMDAvYXR0YWNobWVudC5vdXRsb29rLm9mZmljZS5uZXRAYmMxMGUwNTItYjAxYy00ODQ5LTk5NjctZWU3ZWM3NGZjOWQ4IiwiZXhwIjoxNTI3MTA3ODY0LCJuYmYiOjE1MjcxMDcyNjR9.ZLJXeJQUp09E2iRSovUo130ZwlOv-DXDy5_Q3zTulUbbHXzuGk0ICKChByD3GLgxGiPdtPoOWUAkLFBlCbDJhB8saAuMyDKNYUcsI_kHJdZLkH6nPllRi17XN0GYe9hUe1OKIiX2PGAxOwYjT7J2SZMmVfzRvQeu5N9x9AQiIxWsLYaCLQ0J3WGCTMsdiuCjBl5uN1_m6TQoeIkApnXm3j34ue5fiG8Qu7BMrsTuPujO8wORFuYcS-5828L7jWM_W6p7UvMBPGRyxPbukaoWHoS_AhvcwS3bzM05o70VgrYuWHSQ1Tl0rlgYXzUyqSK7GVjqDXhxFWHl9b_hT5L3pw&amp;owa=outlook.office.com&amp;isImagePreview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0" y="1270368"/>
            <a:ext cx="5875477" cy="510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9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Seasonality </a:t>
            </a:r>
            <a:r>
              <a:rPr lang="en-US" altLang="zh-CN" sz="4000" dirty="0"/>
              <a:t>A</a:t>
            </a:r>
            <a:r>
              <a:rPr lang="en-US" sz="4000" dirty="0"/>
              <a:t>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2057" y="889995"/>
            <a:ext cx="4989250" cy="4409859"/>
          </a:xfrm>
        </p:spPr>
        <p:txBody>
          <a:bodyPr/>
          <a:lstStyle/>
          <a:p>
            <a:pPr marL="341211" indent="-341211"/>
            <a:r>
              <a:rPr lang="en-US" dirty="0"/>
              <a:t>Assumption:</a:t>
            </a:r>
            <a:r>
              <a:rPr lang="zh-CN" altLang="en-US" dirty="0"/>
              <a:t> </a:t>
            </a:r>
            <a:r>
              <a:rPr lang="en-US" altLang="zh-CN" dirty="0"/>
              <a:t>Categorize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 err="1"/>
              <a:t>NFill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NFILL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50%.</a:t>
            </a:r>
            <a:r>
              <a:rPr lang="zh-CN" altLang="en-US" dirty="0"/>
              <a:t> </a:t>
            </a:r>
            <a:endParaRPr lang="en-US" altLang="zh-CN" dirty="0"/>
          </a:p>
          <a:p>
            <a:pPr marL="341211" indent="-341211"/>
            <a:endParaRPr lang="en-US" dirty="0"/>
          </a:p>
          <a:p>
            <a:pPr marL="341211" indent="-341211"/>
            <a:r>
              <a:rPr lang="en-US" altLang="zh-CN" dirty="0"/>
              <a:t>Findings</a:t>
            </a:r>
            <a:r>
              <a:rPr lang="en-US" dirty="0"/>
              <a:t> </a:t>
            </a:r>
            <a:r>
              <a:rPr lang="en-US" altLang="zh-CN" dirty="0"/>
              <a:t>:</a:t>
            </a:r>
            <a:endParaRPr lang="en-US" dirty="0"/>
          </a:p>
          <a:p>
            <a:pPr marL="798411" lvl="1" indent="-34121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consistent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items </a:t>
            </a:r>
          </a:p>
          <a:p>
            <a:pPr marL="798411" lvl="1" indent="-341211"/>
            <a:r>
              <a:rPr lang="en-US" altLang="zh-CN" dirty="0"/>
              <a:t>1-2</a:t>
            </a:r>
            <a:r>
              <a:rPr lang="zh-CN" altLang="en-US" dirty="0"/>
              <a:t> </a:t>
            </a:r>
            <a:r>
              <a:rPr lang="en-US" altLang="zh-CN" dirty="0"/>
              <a:t>month</a:t>
            </a:r>
            <a:r>
              <a:rPr lang="zh-CN" altLang="en-US" dirty="0"/>
              <a:t> </a:t>
            </a:r>
            <a:r>
              <a:rPr lang="en-US" altLang="zh-CN" dirty="0"/>
              <a:t>gap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trend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</a:p>
          <a:p>
            <a:pPr marL="798411" lvl="1" indent="-341211"/>
            <a:r>
              <a:rPr lang="en-US" altLang="zh-CN" dirty="0"/>
              <a:t>December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peak</a:t>
            </a:r>
            <a:r>
              <a:rPr lang="zh-CN" altLang="en-US" dirty="0"/>
              <a:t> </a:t>
            </a:r>
            <a:r>
              <a:rPr lang="en-US" altLang="zh-CN" dirty="0"/>
              <a:t>month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due,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ships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ship</a:t>
            </a:r>
          </a:p>
          <a:p>
            <a:pPr marL="798411" lvl="1" indent="-341211"/>
            <a:endParaRPr lang="en-US" dirty="0"/>
          </a:p>
          <a:p>
            <a:pPr marL="341211" indent="-341211"/>
            <a:r>
              <a:rPr lang="en-US" dirty="0"/>
              <a:t>Recommendation:</a:t>
            </a:r>
          </a:p>
          <a:p>
            <a:pPr marL="798411" lvl="1" indent="-341211"/>
            <a:r>
              <a:rPr lang="en-US" altLang="zh-CN" dirty="0"/>
              <a:t>I</a:t>
            </a:r>
            <a:r>
              <a:rPr lang="en-US" dirty="0"/>
              <a:t>ncreas</a:t>
            </a:r>
            <a:r>
              <a:rPr lang="en-US" altLang="zh-CN" dirty="0"/>
              <a:t>e</a:t>
            </a:r>
            <a:r>
              <a:rPr 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 err="1"/>
              <a:t>NFill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en-US" dirty="0"/>
              <a:t> safety stock level </a:t>
            </a:r>
          </a:p>
          <a:p>
            <a:pPr marL="798411" lvl="1" indent="-341211"/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safety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holiday</a:t>
            </a:r>
            <a:r>
              <a:rPr lang="zh-CN" altLang="en-US" dirty="0"/>
              <a:t> </a:t>
            </a:r>
            <a:r>
              <a:rPr lang="en-US" altLang="zh-CN" dirty="0"/>
              <a:t>season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6" y="1051695"/>
            <a:ext cx="5216985" cy="2487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94" y="3643745"/>
            <a:ext cx="5207627" cy="29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0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Safety Stock Improvement Model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558" y="1052004"/>
            <a:ext cx="11345397" cy="4925715"/>
          </a:xfrm>
        </p:spPr>
        <p:txBody>
          <a:bodyPr/>
          <a:lstStyle/>
          <a:p>
            <a:r>
              <a:rPr lang="en-US" altLang="zh-CN" dirty="0"/>
              <a:t>Definition:</a:t>
            </a:r>
            <a:r>
              <a:rPr lang="zh-CN" altLang="en-US" dirty="0"/>
              <a:t> </a:t>
            </a:r>
            <a:r>
              <a:rPr lang="en-US" dirty="0"/>
              <a:t>the shield that protects us from reaching zero inventory due to unexpected increase in purchase order that arrives late</a:t>
            </a:r>
          </a:p>
          <a:p>
            <a:r>
              <a:rPr lang="en-US" altLang="zh-CN" dirty="0"/>
              <a:t>Overdue</a:t>
            </a:r>
            <a:r>
              <a:rPr lang="zh-CN" altLang="en-US" dirty="0"/>
              <a:t> </a:t>
            </a:r>
            <a:r>
              <a:rPr lang="en-US" altLang="zh-CN" dirty="0"/>
              <a:t>date</a:t>
            </a:r>
          </a:p>
          <a:p>
            <a:pPr lvl="1"/>
            <a:r>
              <a:rPr lang="en-US" altLang="zh-CN" dirty="0"/>
              <a:t>LTM</a:t>
            </a:r>
          </a:p>
          <a:p>
            <a:pPr lvl="1"/>
            <a:r>
              <a:rPr lang="en-US" altLang="zh-CN" dirty="0"/>
              <a:t>OTS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</a:p>
          <a:p>
            <a:pPr lvl="1"/>
            <a:r>
              <a:rPr lang="en-US" altLang="zh-CN" dirty="0"/>
              <a:t>99.99%</a:t>
            </a:r>
            <a:r>
              <a:rPr lang="zh-CN" altLang="en-US" dirty="0"/>
              <a:t> </a:t>
            </a:r>
            <a:r>
              <a:rPr lang="en-US" altLang="zh-CN" dirty="0"/>
              <a:t>NFILLRATE</a:t>
            </a:r>
          </a:p>
          <a:p>
            <a:pPr lvl="1"/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Safety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NFILLRATE</a:t>
            </a:r>
          </a:p>
          <a:p>
            <a:r>
              <a:rPr lang="en-US" altLang="zh-CN" dirty="0"/>
              <a:t>1761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</a:p>
          <a:p>
            <a:r>
              <a:rPr lang="en-US" altLang="zh-CN" dirty="0"/>
              <a:t>3230</a:t>
            </a:r>
            <a:r>
              <a:rPr lang="zh-CN" altLang="en-US" dirty="0"/>
              <a:t> </a:t>
            </a:r>
            <a:r>
              <a:rPr lang="en-US" altLang="zh-CN" dirty="0"/>
              <a:t>items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</a:p>
          <a:p>
            <a:r>
              <a:rPr lang="en-US" altLang="zh-CN" dirty="0"/>
              <a:t>Periodical</a:t>
            </a:r>
            <a:r>
              <a:rPr lang="zh-CN" altLang="en-US" dirty="0"/>
              <a:t> </a:t>
            </a:r>
            <a:r>
              <a:rPr lang="en-US" altLang="zh-CN" dirty="0"/>
              <a:t>Review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$16M/month</a:t>
            </a:r>
            <a:r>
              <a:rPr lang="zh-CN" altLang="en-US" dirty="0"/>
              <a:t> </a:t>
            </a:r>
            <a:r>
              <a:rPr lang="en-US" altLang="zh-CN" dirty="0"/>
              <a:t>saved,</a:t>
            </a:r>
            <a:r>
              <a:rPr lang="zh-CN" altLang="en-US" dirty="0"/>
              <a:t> </a:t>
            </a:r>
            <a:r>
              <a:rPr lang="en-US" altLang="zh-CN" dirty="0"/>
              <a:t>20%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Safety</a:t>
            </a:r>
            <a:r>
              <a:rPr lang="zh-CN" altLang="en-US" dirty="0"/>
              <a:t> </a:t>
            </a:r>
            <a:r>
              <a:rPr lang="en-US" altLang="zh-CN" dirty="0"/>
              <a:t>Stock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3599"/>
            </a:pPr>
            <a:r>
              <a:rPr lang="en-US" altLang="zh-CN" sz="4000" dirty="0"/>
              <a:t>Conclusion</a:t>
            </a:r>
            <a:endParaRPr sz="4000" i="0" u="none" strike="noStrike" cap="none" dirty="0">
              <a:solidFill>
                <a:srgbClr val="FFFFFF"/>
              </a:solidFill>
              <a:sym typeface="Franklin Gothic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07338466"/>
              </p:ext>
            </p:extLst>
          </p:nvPr>
        </p:nvGraphicFramePr>
        <p:xfrm>
          <a:off x="897028" y="1808642"/>
          <a:ext cx="7963269" cy="410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2" name="Group 21"/>
          <p:cNvGrpSpPr/>
          <p:nvPr/>
        </p:nvGrpSpPr>
        <p:grpSpPr>
          <a:xfrm rot="16200000">
            <a:off x="7242965" y="1677580"/>
            <a:ext cx="578759" cy="448355"/>
            <a:chOff x="4970628" y="904963"/>
            <a:chExt cx="578759" cy="448355"/>
          </a:xfrm>
        </p:grpSpPr>
        <p:sp>
          <p:nvSpPr>
            <p:cNvPr id="26" name="Right Arrow 25"/>
            <p:cNvSpPr/>
            <p:nvPr/>
          </p:nvSpPr>
          <p:spPr>
            <a:xfrm>
              <a:off x="4970628" y="904963"/>
              <a:ext cx="578759" cy="44835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ight Arrow 4"/>
            <p:cNvSpPr txBox="1"/>
            <p:nvPr/>
          </p:nvSpPr>
          <p:spPr>
            <a:xfrm>
              <a:off x="4970628" y="994634"/>
              <a:ext cx="444253" cy="2690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42001" y="793377"/>
            <a:ext cx="1800834" cy="691200"/>
            <a:chOff x="5789628" y="898741"/>
            <a:chExt cx="1800834" cy="691200"/>
          </a:xfrm>
        </p:grpSpPr>
        <p:sp>
          <p:nvSpPr>
            <p:cNvPr id="24" name="Rounded Rectangle 23"/>
            <p:cNvSpPr/>
            <p:nvPr/>
          </p:nvSpPr>
          <p:spPr>
            <a:xfrm>
              <a:off x="5789628" y="898741"/>
              <a:ext cx="1800834" cy="691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ed Rectangle 6"/>
            <p:cNvSpPr txBox="1"/>
            <p:nvPr/>
          </p:nvSpPr>
          <p:spPr>
            <a:xfrm>
              <a:off x="5789628" y="1013941"/>
              <a:ext cx="1800834" cy="460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Dealers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88125" y="6003790"/>
            <a:ext cx="1843300" cy="691200"/>
            <a:chOff x="5747162" y="898741"/>
            <a:chExt cx="1843300" cy="691200"/>
          </a:xfrm>
        </p:grpSpPr>
        <p:sp>
          <p:nvSpPr>
            <p:cNvPr id="29" name="Rounded Rectangle 28"/>
            <p:cNvSpPr/>
            <p:nvPr/>
          </p:nvSpPr>
          <p:spPr>
            <a:xfrm>
              <a:off x="5789628" y="898741"/>
              <a:ext cx="1800834" cy="691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6"/>
            <p:cNvSpPr txBox="1"/>
            <p:nvPr/>
          </p:nvSpPr>
          <p:spPr>
            <a:xfrm>
              <a:off x="5747162" y="1013941"/>
              <a:ext cx="1800834" cy="460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Suppliers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 rot="16200000">
            <a:off x="1880377" y="5458326"/>
            <a:ext cx="578759" cy="448355"/>
            <a:chOff x="4970628" y="904963"/>
            <a:chExt cx="578759" cy="448355"/>
          </a:xfrm>
        </p:grpSpPr>
        <p:sp>
          <p:nvSpPr>
            <p:cNvPr id="32" name="Right Arrow 31"/>
            <p:cNvSpPr/>
            <p:nvPr/>
          </p:nvSpPr>
          <p:spPr>
            <a:xfrm>
              <a:off x="4970628" y="904963"/>
              <a:ext cx="578759" cy="44835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ight Arrow 4"/>
            <p:cNvSpPr txBox="1"/>
            <p:nvPr/>
          </p:nvSpPr>
          <p:spPr>
            <a:xfrm>
              <a:off x="4970628" y="994634"/>
              <a:ext cx="444253" cy="2690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</p:grpSp>
      <p:sp>
        <p:nvSpPr>
          <p:cNvPr id="17" name="Rounded Rectangle 23">
            <a:extLst>
              <a:ext uri="{FF2B5EF4-FFF2-40B4-BE49-F238E27FC236}">
                <a16:creationId xmlns:a16="http://schemas.microsoft.com/office/drawing/2014/main" id="{1EF7A015-786E-4248-B4C4-3930EFE9DC58}"/>
              </a:ext>
            </a:extLst>
          </p:cNvPr>
          <p:cNvSpPr/>
          <p:nvPr/>
        </p:nvSpPr>
        <p:spPr>
          <a:xfrm>
            <a:off x="9895834" y="3577173"/>
            <a:ext cx="1800835" cy="344190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Weather conditions</a:t>
            </a:r>
          </a:p>
        </p:txBody>
      </p:sp>
      <p:sp>
        <p:nvSpPr>
          <p:cNvPr id="34" name="Rounded Rectangle 23">
            <a:extLst>
              <a:ext uri="{FF2B5EF4-FFF2-40B4-BE49-F238E27FC236}">
                <a16:creationId xmlns:a16="http://schemas.microsoft.com/office/drawing/2014/main" id="{D9957297-278D-4BC7-98A1-EFBF670AFE1A}"/>
              </a:ext>
            </a:extLst>
          </p:cNvPr>
          <p:cNvSpPr/>
          <p:nvPr/>
        </p:nvSpPr>
        <p:spPr>
          <a:xfrm>
            <a:off x="9863341" y="2031229"/>
            <a:ext cx="1762990" cy="345681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Driver Shortage</a:t>
            </a:r>
          </a:p>
        </p:txBody>
      </p:sp>
      <p:sp>
        <p:nvSpPr>
          <p:cNvPr id="35" name="Rounded Rectangle 23">
            <a:extLst>
              <a:ext uri="{FF2B5EF4-FFF2-40B4-BE49-F238E27FC236}">
                <a16:creationId xmlns:a16="http://schemas.microsoft.com/office/drawing/2014/main" id="{D6C08C4B-7FC6-473E-9414-EE89672A223F}"/>
              </a:ext>
            </a:extLst>
          </p:cNvPr>
          <p:cNvSpPr/>
          <p:nvPr/>
        </p:nvSpPr>
        <p:spPr>
          <a:xfrm>
            <a:off x="9863341" y="2821173"/>
            <a:ext cx="2206337" cy="345682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Customer Demand Cycle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68E7006-5FF0-4670-8B59-601C251FCE66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8520545" y="2204070"/>
            <a:ext cx="1342796" cy="329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F2A1CF7-B913-40DD-90A1-DC89A448456E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8567305" y="2664810"/>
            <a:ext cx="1296036" cy="3292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D5112B44-9644-4EAD-AB95-139765841B88}"/>
              </a:ext>
            </a:extLst>
          </p:cNvPr>
          <p:cNvSpPr/>
          <p:nvPr/>
        </p:nvSpPr>
        <p:spPr>
          <a:xfrm>
            <a:off x="9841892" y="4381684"/>
            <a:ext cx="1854777" cy="578759"/>
          </a:xfrm>
          <a:prstGeom prst="roundRect">
            <a:avLst>
              <a:gd name="adj" fmla="val 1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Electrification and driver automation</a:t>
            </a:r>
          </a:p>
        </p:txBody>
      </p:sp>
    </p:spTree>
    <p:extLst>
      <p:ext uri="{BB962C8B-B14F-4D97-AF65-F5344CB8AC3E}">
        <p14:creationId xmlns:p14="http://schemas.microsoft.com/office/powerpoint/2010/main" val="96310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8984" y="2715490"/>
            <a:ext cx="3681125" cy="1163783"/>
          </a:xfrm>
        </p:spPr>
        <p:txBody>
          <a:bodyPr/>
          <a:lstStyle/>
          <a:p>
            <a:pPr marL="76264" indent="0">
              <a:buNone/>
            </a:pPr>
            <a:r>
              <a:rPr lang="en-US" altLang="zh-CN" sz="5400" dirty="0"/>
              <a:t>Thank</a:t>
            </a:r>
            <a:r>
              <a:rPr lang="zh-CN" altLang="en-US" sz="5400" dirty="0"/>
              <a:t> </a:t>
            </a:r>
            <a:r>
              <a:rPr lang="en-US" altLang="zh-CN" sz="5400" dirty="0"/>
              <a:t>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2454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Shape 1417"/>
          <p:cNvSpPr txBox="1">
            <a:spLocks noGrp="1"/>
          </p:cNvSpPr>
          <p:nvPr>
            <p:ph type="title"/>
          </p:nvPr>
        </p:nvSpPr>
        <p:spPr>
          <a:xfrm>
            <a:off x="283390" y="136892"/>
            <a:ext cx="10512862" cy="52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99"/>
              <a:buFont typeface="Franklin Gothic"/>
              <a:buNone/>
            </a:pPr>
            <a:r>
              <a:rPr lang="en-US" sz="3599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Current State</a:t>
            </a:r>
            <a:endParaRPr/>
          </a:p>
        </p:txBody>
      </p:sp>
      <p:sp>
        <p:nvSpPr>
          <p:cNvPr id="1418" name="Shape 1418"/>
          <p:cNvSpPr txBox="1">
            <a:spLocks noGrp="1"/>
          </p:cNvSpPr>
          <p:nvPr>
            <p:ph type="body" idx="1"/>
          </p:nvPr>
        </p:nvSpPr>
        <p:spPr>
          <a:xfrm>
            <a:off x="6214368" y="929640"/>
            <a:ext cx="4697471" cy="560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211" marR="0" lvl="0" indent="-13801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341211" marR="0" lvl="0" indent="-18887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</a:pPr>
            <a:endParaRPr sz="2399" b="0" i="0" u="none" strike="noStrike" cap="none" dirty="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341211" marR="0" lvl="0" indent="-18887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None/>
            </a:pPr>
            <a:endParaRPr sz="2399" b="0" i="0" u="none" strike="noStrike" cap="none" dirty="0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419" name="Shape 1419"/>
          <p:cNvSpPr txBox="1"/>
          <p:nvPr/>
        </p:nvSpPr>
        <p:spPr>
          <a:xfrm>
            <a:off x="5539821" y="1703329"/>
            <a:ext cx="6030544" cy="352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80936" fontAlgn="base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SzPts val="2399"/>
              <a:buFont typeface="Arial"/>
              <a:buChar char="•"/>
            </a:pPr>
            <a:r>
              <a:rPr lang="en-US" sz="2399" dirty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National fill rate is around 97%</a:t>
            </a:r>
          </a:p>
          <a:p>
            <a:pPr marL="457200" indent="-380936" fontAlgn="base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SzPts val="2399"/>
              <a:buFont typeface="Arial"/>
              <a:buChar char="•"/>
            </a:pPr>
            <a:r>
              <a:rPr lang="en-US" sz="2399" dirty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Regional fill rate is around 93%.</a:t>
            </a:r>
          </a:p>
          <a:p>
            <a:pPr marL="457200" indent="-380936" fontAlgn="base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SzPts val="2399"/>
              <a:buFont typeface="Arial"/>
              <a:buChar char="•"/>
            </a:pPr>
            <a:r>
              <a:rPr lang="en-US" sz="2399" dirty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8,688 items with less than 50% of national fill rate</a:t>
            </a:r>
          </a:p>
          <a:p>
            <a:pPr marL="457200" indent="-380936" fontAlgn="base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SzPts val="2399"/>
              <a:buFont typeface="Arial"/>
              <a:buChar char="•"/>
            </a:pPr>
            <a:r>
              <a:rPr lang="en-US" sz="2399" dirty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82 million spent per month to maintain and improve the safety stock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90" y="3609454"/>
            <a:ext cx="3581400" cy="1133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15" y="1713333"/>
            <a:ext cx="360997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Supply Chain Performance Analysis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153481" y="1684373"/>
          <a:ext cx="7963269" cy="410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 rot="16200000">
            <a:off x="8557107" y="1887543"/>
            <a:ext cx="578759" cy="448355"/>
            <a:chOff x="4970628" y="904963"/>
            <a:chExt cx="578759" cy="448355"/>
          </a:xfrm>
        </p:grpSpPr>
        <p:sp>
          <p:nvSpPr>
            <p:cNvPr id="6" name="Right Arrow 5"/>
            <p:cNvSpPr/>
            <p:nvPr/>
          </p:nvSpPr>
          <p:spPr>
            <a:xfrm>
              <a:off x="4970628" y="904963"/>
              <a:ext cx="578759" cy="44835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 txBox="1"/>
            <p:nvPr/>
          </p:nvSpPr>
          <p:spPr>
            <a:xfrm>
              <a:off x="4970628" y="994634"/>
              <a:ext cx="444253" cy="2690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955680" y="965330"/>
            <a:ext cx="1800834" cy="691200"/>
            <a:chOff x="5789628" y="898741"/>
            <a:chExt cx="1800834" cy="691200"/>
          </a:xfrm>
        </p:grpSpPr>
        <p:sp>
          <p:nvSpPr>
            <p:cNvPr id="9" name="Rounded Rectangle 8"/>
            <p:cNvSpPr/>
            <p:nvPr/>
          </p:nvSpPr>
          <p:spPr>
            <a:xfrm>
              <a:off x="5789628" y="898741"/>
              <a:ext cx="1800834" cy="691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ounded Rectangle 6"/>
            <p:cNvSpPr txBox="1"/>
            <p:nvPr/>
          </p:nvSpPr>
          <p:spPr>
            <a:xfrm>
              <a:off x="5789628" y="1013941"/>
              <a:ext cx="1800834" cy="460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Dealers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753" y="5704565"/>
            <a:ext cx="1843300" cy="691200"/>
            <a:chOff x="5747162" y="898741"/>
            <a:chExt cx="1843300" cy="691200"/>
          </a:xfrm>
        </p:grpSpPr>
        <p:sp>
          <p:nvSpPr>
            <p:cNvPr id="12" name="Rounded Rectangle 11"/>
            <p:cNvSpPr/>
            <p:nvPr/>
          </p:nvSpPr>
          <p:spPr>
            <a:xfrm>
              <a:off x="5789628" y="898741"/>
              <a:ext cx="1800834" cy="691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6"/>
            <p:cNvSpPr txBox="1"/>
            <p:nvPr/>
          </p:nvSpPr>
          <p:spPr>
            <a:xfrm>
              <a:off x="5747162" y="1013941"/>
              <a:ext cx="1800834" cy="460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/>
                <a:t>Suppliers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16200000">
            <a:off x="2709920" y="5034019"/>
            <a:ext cx="578759" cy="448355"/>
            <a:chOff x="4970628" y="904963"/>
            <a:chExt cx="578759" cy="448355"/>
          </a:xfrm>
        </p:grpSpPr>
        <p:sp>
          <p:nvSpPr>
            <p:cNvPr id="15" name="Right Arrow 14"/>
            <p:cNvSpPr/>
            <p:nvPr/>
          </p:nvSpPr>
          <p:spPr>
            <a:xfrm>
              <a:off x="4970628" y="904963"/>
              <a:ext cx="578759" cy="44835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 txBox="1"/>
            <p:nvPr/>
          </p:nvSpPr>
          <p:spPr>
            <a:xfrm>
              <a:off x="4970628" y="994634"/>
              <a:ext cx="444253" cy="2690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2633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34675"/>
            <a:ext cx="12188825" cy="8509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Purchasing</a:t>
            </a:r>
          </a:p>
        </p:txBody>
      </p:sp>
    </p:spTree>
    <p:extLst>
      <p:ext uri="{BB962C8B-B14F-4D97-AF65-F5344CB8AC3E}">
        <p14:creationId xmlns:p14="http://schemas.microsoft.com/office/powerpoint/2010/main" val="1856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Inventory Planner Velocity </a:t>
            </a:r>
            <a:r>
              <a:rPr lang="en-US" altLang="zh-CN" sz="4000" dirty="0"/>
              <a:t>A</a:t>
            </a:r>
            <a:r>
              <a:rPr lang="en-US" sz="4000" dirty="0"/>
              <a:t>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7001" y="982731"/>
            <a:ext cx="5913943" cy="4409859"/>
          </a:xfrm>
        </p:spPr>
        <p:txBody>
          <a:bodyPr/>
          <a:lstStyle/>
          <a:p>
            <a:pPr marL="341211" lvl="0" indent="-341211"/>
            <a:r>
              <a:rPr lang="en-US" dirty="0"/>
              <a:t>Assumption:</a:t>
            </a:r>
            <a:r>
              <a:rPr lang="zh-CN" altLang="en-US" dirty="0"/>
              <a:t> </a:t>
            </a:r>
            <a:r>
              <a:rPr lang="en-US" altLang="zh-CN" dirty="0"/>
              <a:t>Categorize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NFILL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NFILL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50%</a:t>
            </a:r>
            <a:r>
              <a:rPr lang="zh-CN" altLang="en-US" dirty="0"/>
              <a:t> </a:t>
            </a:r>
            <a:endParaRPr lang="en-US" altLang="zh-CN" dirty="0"/>
          </a:p>
          <a:p>
            <a:pPr marL="341211" lvl="0" indent="-341211"/>
            <a:endParaRPr lang="en-US" dirty="0"/>
          </a:p>
          <a:p>
            <a:pPr marL="341211" lvl="0" indent="-341211"/>
            <a:r>
              <a:rPr lang="en-US" dirty="0"/>
              <a:t>Item ordered by slowest planner: </a:t>
            </a:r>
          </a:p>
          <a:p>
            <a:pPr marL="798411" lvl="1" indent="-341211"/>
            <a:r>
              <a:rPr lang="en-US" altLang="zh-CN" dirty="0"/>
              <a:t>I</a:t>
            </a:r>
            <a:r>
              <a:rPr lang="en-US" dirty="0"/>
              <a:t>n general</a:t>
            </a:r>
            <a:r>
              <a:rPr lang="en-US" altLang="zh-CN" dirty="0"/>
              <a:t>,</a:t>
            </a:r>
            <a:r>
              <a:rPr lang="en-US" dirty="0"/>
              <a:t> 70.15%. </a:t>
            </a:r>
          </a:p>
          <a:p>
            <a:pPr marL="798411" lvl="1" indent="-341211"/>
            <a:r>
              <a:rPr lang="en-US" dirty="0"/>
              <a:t>Low NFILL Item, 95.37%</a:t>
            </a:r>
          </a:p>
          <a:p>
            <a:pPr marL="798411" lvl="1" indent="-341211"/>
            <a:endParaRPr lang="en-US" dirty="0"/>
          </a:p>
          <a:p>
            <a:pPr marL="341211" lvl="0" indent="-341211"/>
            <a:r>
              <a:rPr lang="en-US" dirty="0"/>
              <a:t>Recommendation: </a:t>
            </a:r>
          </a:p>
          <a:p>
            <a:pPr marL="798411" lvl="1" indent="-341211"/>
            <a:r>
              <a:rPr lang="en-US" dirty="0"/>
              <a:t>Long term: improve the inventory planner velocity to increase NFILL</a:t>
            </a:r>
            <a:br>
              <a:rPr lang="en-US" dirty="0">
                <a:latin typeface="Arial"/>
                <a:ea typeface="Arial"/>
                <a:cs typeface="Arial"/>
                <a:sym typeface="Arial"/>
              </a:rPr>
            </a:br>
            <a:endParaRPr lang="en-US" dirty="0">
              <a:latin typeface="Arial"/>
              <a:ea typeface="Arial"/>
              <a:cs typeface="Arial"/>
              <a:sym typeface="Arial"/>
            </a:endParaRPr>
          </a:p>
          <a:p>
            <a:pPr marL="341211" lvl="0" indent="-34121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65" y="3810509"/>
            <a:ext cx="4881667" cy="28566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65" y="793396"/>
            <a:ext cx="4881667" cy="288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1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4000" dirty="0"/>
              <a:t>Inventory Planner Velocity </a:t>
            </a:r>
            <a:r>
              <a:rPr lang="en-US" altLang="zh-CN" sz="4000" dirty="0"/>
              <a:t>A</a:t>
            </a:r>
            <a:r>
              <a:rPr lang="en-US" sz="4000" dirty="0"/>
              <a:t>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12" y="878370"/>
            <a:ext cx="4881667" cy="28566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6" y="3892347"/>
            <a:ext cx="6391123" cy="2801481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6535674" y="982731"/>
            <a:ext cx="5653152" cy="438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09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3555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99"/>
              <a:buFont typeface="Noto Sans Symbols"/>
              <a:buChar char="✓"/>
              <a:defRPr sz="19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L="1371600" marR="0" lvl="2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L="1828800" marR="0" lvl="3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L="2286000" marR="0" lvl="4" indent="-3809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399"/>
              <a:buFont typeface="Arial"/>
              <a:buChar char="•"/>
              <a:defRPr sz="2399" b="0" i="0" u="none" strike="noStrike" cap="none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L="2743200" marR="0" lvl="5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99"/>
              <a:buFont typeface="Arial"/>
              <a:buChar char="•"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1211" indent="-341211"/>
            <a:r>
              <a:rPr lang="en-US" dirty="0"/>
              <a:t>Assumption:</a:t>
            </a:r>
            <a:r>
              <a:rPr lang="zh-CN" altLang="en-US" dirty="0"/>
              <a:t> </a:t>
            </a:r>
            <a:r>
              <a:rPr lang="en-US" altLang="zh-CN" dirty="0"/>
              <a:t>Categorize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NFILL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NFILL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50%.</a:t>
            </a:r>
            <a:r>
              <a:rPr lang="zh-CN" altLang="en-US" dirty="0"/>
              <a:t> </a:t>
            </a:r>
            <a:endParaRPr lang="en-US" altLang="zh-CN" dirty="0"/>
          </a:p>
          <a:p>
            <a:pPr marL="341211" indent="-341211"/>
            <a:endParaRPr lang="en-US" dirty="0"/>
          </a:p>
          <a:p>
            <a:pPr marL="341211" indent="-341211"/>
            <a:r>
              <a:rPr lang="en-US" dirty="0"/>
              <a:t>Low NFILL, slowest ordered items grouped by planning desk: </a:t>
            </a:r>
          </a:p>
          <a:p>
            <a:pPr marL="798411" lvl="1" indent="-341211"/>
            <a:r>
              <a:rPr lang="en-US" altLang="zh-CN" dirty="0"/>
              <a:t>K9:</a:t>
            </a:r>
            <a:r>
              <a:rPr lang="en-US" dirty="0"/>
              <a:t> 17.15%</a:t>
            </a:r>
          </a:p>
          <a:p>
            <a:pPr marL="798411" lvl="1" indent="-341211"/>
            <a:r>
              <a:rPr lang="en-US" dirty="0"/>
              <a:t>D9, O9, J9, RJ: 10%</a:t>
            </a:r>
          </a:p>
          <a:p>
            <a:pPr marL="798411" lvl="1" indent="-341211"/>
            <a:endParaRPr lang="en-US" dirty="0"/>
          </a:p>
          <a:p>
            <a:pPr marL="341211" indent="-341211"/>
            <a:r>
              <a:rPr lang="en-US" dirty="0"/>
              <a:t>Recommendation: </a:t>
            </a:r>
          </a:p>
          <a:p>
            <a:pPr marL="798411" lvl="1" indent="-341211"/>
            <a:r>
              <a:rPr lang="en-US" dirty="0"/>
              <a:t>Short term: prioritize improving velocity in planning desk K</a:t>
            </a:r>
          </a:p>
        </p:txBody>
      </p:sp>
    </p:spTree>
    <p:extLst>
      <p:ext uri="{BB962C8B-B14F-4D97-AF65-F5344CB8AC3E}">
        <p14:creationId xmlns:p14="http://schemas.microsoft.com/office/powerpoint/2010/main" val="11692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34675"/>
            <a:ext cx="12188825" cy="8509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Manufacturing</a:t>
            </a:r>
          </a:p>
        </p:txBody>
      </p:sp>
    </p:spTree>
    <p:extLst>
      <p:ext uri="{BB962C8B-B14F-4D97-AF65-F5344CB8AC3E}">
        <p14:creationId xmlns:p14="http://schemas.microsoft.com/office/powerpoint/2010/main" val="160172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34675"/>
            <a:ext cx="12188825" cy="8509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314633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Improvement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89" y="4987885"/>
            <a:ext cx="11621565" cy="1739863"/>
          </a:xfrm>
        </p:spPr>
        <p:txBody>
          <a:bodyPr/>
          <a:lstStyle/>
          <a:p>
            <a:pPr lvl="0"/>
            <a:r>
              <a:rPr lang="en-US" sz="1800" dirty="0"/>
              <a:t>Assumption:</a:t>
            </a:r>
            <a:r>
              <a:rPr lang="zh-CN" altLang="en-US" sz="1800" dirty="0"/>
              <a:t> </a:t>
            </a:r>
            <a:r>
              <a:rPr lang="en-US" sz="1800" dirty="0"/>
              <a:t>If an item has a zero </a:t>
            </a:r>
            <a:r>
              <a:rPr lang="en-US" sz="1800" dirty="0" err="1"/>
              <a:t>Nfill</a:t>
            </a:r>
            <a:r>
              <a:rPr lang="en-US" sz="1800" dirty="0"/>
              <a:t> in one PDC and it can be distributed from other PDC in the same month, We assume that this item can actually be filled.</a:t>
            </a:r>
          </a:p>
          <a:p>
            <a:r>
              <a:rPr lang="en-US" sz="1800" dirty="0"/>
              <a:t>Data Interpretation: about 1% improvement in NFILL rate </a:t>
            </a:r>
          </a:p>
          <a:p>
            <a:pPr lvl="0"/>
            <a:r>
              <a:rPr lang="en-US" sz="1800" dirty="0"/>
              <a:t>Recommendation: Eliminate PDC lines with zero NFILL if it can be distributed by other PDC in the same month.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81" y="806620"/>
            <a:ext cx="10167582" cy="416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6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469</Words>
  <Application>Microsoft Office PowerPoint</Application>
  <PresentationFormat>Custom</PresentationFormat>
  <Paragraphs>93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Franklin Gothic</vt:lpstr>
      <vt:lpstr>Noto Sans Symbols</vt:lpstr>
      <vt:lpstr>Arial</vt:lpstr>
      <vt:lpstr>Calibri</vt:lpstr>
      <vt:lpstr>Candara</vt:lpstr>
      <vt:lpstr>Office Theme</vt:lpstr>
      <vt:lpstr>1_Office Theme</vt:lpstr>
      <vt:lpstr>Supply Chain Optimism </vt:lpstr>
      <vt:lpstr>Current State</vt:lpstr>
      <vt:lpstr>Supply Chain Performance Analysis</vt:lpstr>
      <vt:lpstr>Purchasing</vt:lpstr>
      <vt:lpstr>Inventory Planner Velocity Analysis</vt:lpstr>
      <vt:lpstr>Inventory Planner Velocity Analysis</vt:lpstr>
      <vt:lpstr>Manufacturing</vt:lpstr>
      <vt:lpstr>Distribution</vt:lpstr>
      <vt:lpstr>Distribution Line Improvement</vt:lpstr>
      <vt:lpstr>Seasonality Analysis</vt:lpstr>
      <vt:lpstr>Seasonality Analysis</vt:lpstr>
      <vt:lpstr>Safety Stock Improvement Model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Optimism </dc:title>
  <cp:lastModifiedBy>Chen, Danlei</cp:lastModifiedBy>
  <cp:revision>67</cp:revision>
  <dcterms:modified xsi:type="dcterms:W3CDTF">2018-05-24T00:29:00Z</dcterms:modified>
</cp:coreProperties>
</file>