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9" r:id="rId11"/>
    <p:sldId id="267" r:id="rId12"/>
    <p:sldId id="26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0"/>
    <p:restoredTop sz="93165"/>
  </p:normalViewPr>
  <p:slideViewPr>
    <p:cSldViewPr>
      <p:cViewPr varScale="1">
        <p:scale>
          <a:sx n="80" d="100"/>
          <a:sy n="80" d="100"/>
        </p:scale>
        <p:origin x="36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CC3CB-D405-420B-A3DD-94B3A473B261}" type="doc">
      <dgm:prSet loTypeId="urn:microsoft.com/office/officeart/2005/8/layout/hProcess9" loCatId="process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2F2E8E-A528-44F6-A7B2-CFDDCBF44FF3}">
      <dgm:prSet/>
      <dgm:spPr/>
      <dgm:t>
        <a:bodyPr/>
        <a:lstStyle/>
        <a:p>
          <a:pPr rtl="0"/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Problem</a:t>
          </a:r>
        </a:p>
        <a:p>
          <a:pPr rtl="0"/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Identification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07D20-3A3E-4801-A34C-FAB621656934}" type="parTrans" cxnId="{844AFD96-C46B-48D8-A802-4FFBB6E0D050}">
      <dgm:prSet/>
      <dgm:spPr/>
      <dgm:t>
        <a:bodyPr/>
        <a:lstStyle/>
        <a:p>
          <a:endParaRPr lang="en-US"/>
        </a:p>
      </dgm:t>
    </dgm:pt>
    <dgm:pt modelId="{7AC26D86-722B-488C-9EF9-656AE4E487C5}" type="sibTrans" cxnId="{844AFD96-C46B-48D8-A802-4FFBB6E0D050}">
      <dgm:prSet/>
      <dgm:spPr/>
      <dgm:t>
        <a:bodyPr/>
        <a:lstStyle/>
        <a:p>
          <a:endParaRPr lang="en-US"/>
        </a:p>
      </dgm:t>
    </dgm:pt>
    <dgm:pt modelId="{0F1F581B-D36D-4C38-A9AF-521F2D94E07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271B9-7A4B-46B1-BAD6-2DF99BEC6CCC}" type="parTrans" cxnId="{21172BC8-C478-4E2D-AB6A-6D8EA6597430}">
      <dgm:prSet/>
      <dgm:spPr/>
      <dgm:t>
        <a:bodyPr/>
        <a:lstStyle/>
        <a:p>
          <a:endParaRPr lang="en-US"/>
        </a:p>
      </dgm:t>
    </dgm:pt>
    <dgm:pt modelId="{4E73B9BD-FA05-4AC0-AEC1-2D90DDF579B7}" type="sibTrans" cxnId="{21172BC8-C478-4E2D-AB6A-6D8EA6597430}">
      <dgm:prSet/>
      <dgm:spPr/>
      <dgm:t>
        <a:bodyPr/>
        <a:lstStyle/>
        <a:p>
          <a:endParaRPr lang="en-US"/>
        </a:p>
      </dgm:t>
    </dgm:pt>
    <dgm:pt modelId="{25D6335D-F6F4-4DA2-89B5-202789A45DEB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2ABE96-3130-41D7-9A04-96D738F0D5BA}" type="parTrans" cxnId="{87ECBB54-331A-4309-B641-EF64B65693EA}">
      <dgm:prSet/>
      <dgm:spPr/>
      <dgm:t>
        <a:bodyPr/>
        <a:lstStyle/>
        <a:p>
          <a:endParaRPr lang="en-US"/>
        </a:p>
      </dgm:t>
    </dgm:pt>
    <dgm:pt modelId="{B2298D6B-D2CC-43CE-868D-84A2F484373B}" type="sibTrans" cxnId="{87ECBB54-331A-4309-B641-EF64B65693EA}">
      <dgm:prSet/>
      <dgm:spPr/>
      <dgm:t>
        <a:bodyPr/>
        <a:lstStyle/>
        <a:p>
          <a:endParaRPr lang="en-US"/>
        </a:p>
      </dgm:t>
    </dgm:pt>
    <dgm:pt modelId="{79D277B8-BE78-43B9-84AA-269B35A17DF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Recommendation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4253C4-A2BA-4E83-ACDF-08D10C056866}" type="parTrans" cxnId="{FA23F8BA-2022-4F06-B369-DB9B6ACB2A3D}">
      <dgm:prSet/>
      <dgm:spPr/>
      <dgm:t>
        <a:bodyPr/>
        <a:lstStyle/>
        <a:p>
          <a:endParaRPr lang="en-US"/>
        </a:p>
      </dgm:t>
    </dgm:pt>
    <dgm:pt modelId="{53319835-B864-4687-A2EA-6C6FA7A1C76D}" type="sibTrans" cxnId="{FA23F8BA-2022-4F06-B369-DB9B6ACB2A3D}">
      <dgm:prSet/>
      <dgm:spPr/>
      <dgm:t>
        <a:bodyPr/>
        <a:lstStyle/>
        <a:p>
          <a:endParaRPr lang="en-US"/>
        </a:p>
      </dgm:t>
    </dgm:pt>
    <dgm:pt modelId="{C65036DA-A63F-480B-98B6-4BD5630A8D3B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Limitation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A591B4-9908-4AE0-AE64-B586ED878F42}" type="parTrans" cxnId="{78BA6164-8445-498B-9A08-D570A06B0067}">
      <dgm:prSet/>
      <dgm:spPr/>
      <dgm:t>
        <a:bodyPr/>
        <a:lstStyle/>
        <a:p>
          <a:endParaRPr lang="en-US"/>
        </a:p>
      </dgm:t>
    </dgm:pt>
    <dgm:pt modelId="{FFD71F0B-8E44-46B1-B2B8-DA9F23402EB2}" type="sibTrans" cxnId="{78BA6164-8445-498B-9A08-D570A06B0067}">
      <dgm:prSet/>
      <dgm:spPr/>
      <dgm:t>
        <a:bodyPr/>
        <a:lstStyle/>
        <a:p>
          <a:endParaRPr lang="en-US"/>
        </a:p>
      </dgm:t>
    </dgm:pt>
    <dgm:pt modelId="{608BB3C1-88A3-4DCB-9D08-84025281EDB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Assumption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2E45-4D9C-48FC-A1D5-E9674B947DAB}" type="parTrans" cxnId="{1324CBBB-220C-468B-A58D-67590F2CA411}">
      <dgm:prSet/>
      <dgm:spPr/>
      <dgm:t>
        <a:bodyPr/>
        <a:lstStyle/>
        <a:p>
          <a:endParaRPr lang="en-US"/>
        </a:p>
      </dgm:t>
    </dgm:pt>
    <dgm:pt modelId="{397E5E10-3A90-43C0-983F-355E24DC9833}" type="sibTrans" cxnId="{1324CBBB-220C-468B-A58D-67590F2CA411}">
      <dgm:prSet/>
      <dgm:spPr/>
      <dgm:t>
        <a:bodyPr/>
        <a:lstStyle/>
        <a:p>
          <a:endParaRPr lang="en-US"/>
        </a:p>
      </dgm:t>
    </dgm:pt>
    <dgm:pt modelId="{E831894E-B7E4-416C-9CBC-9B92EE6DD85A}" type="pres">
      <dgm:prSet presAssocID="{C72CC3CB-D405-420B-A3DD-94B3A473B26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55DE51-0BDE-4AE6-B1EB-6BDC211029D2}" type="pres">
      <dgm:prSet presAssocID="{C72CC3CB-D405-420B-A3DD-94B3A473B261}" presName="arrow" presStyleLbl="bgShp" presStyleIdx="0" presStyleCnt="1"/>
      <dgm:spPr/>
    </dgm:pt>
    <dgm:pt modelId="{6700D8E6-A0E0-4000-9990-F5548D48881F}" type="pres">
      <dgm:prSet presAssocID="{C72CC3CB-D405-420B-A3DD-94B3A473B261}" presName="linearProcess" presStyleCnt="0"/>
      <dgm:spPr/>
    </dgm:pt>
    <dgm:pt modelId="{DFB10BE0-D24E-4A9F-83E0-13EC233D048C}" type="pres">
      <dgm:prSet presAssocID="{212F2E8E-A528-44F6-A7B2-CFDDCBF44FF3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BFADF-0A3F-47E6-8FF4-83F7AA24B00D}" type="pres">
      <dgm:prSet presAssocID="{7AC26D86-722B-488C-9EF9-656AE4E487C5}" presName="sibTrans" presStyleCnt="0"/>
      <dgm:spPr/>
    </dgm:pt>
    <dgm:pt modelId="{E0B76D77-FF0A-4241-A6BD-2F55F2112C97}" type="pres">
      <dgm:prSet presAssocID="{0F1F581B-D36D-4C38-A9AF-521F2D94E07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E0C6C-8B9D-420D-AC4C-62339A0A65F5}" type="pres">
      <dgm:prSet presAssocID="{4E73B9BD-FA05-4AC0-AEC1-2D90DDF579B7}" presName="sibTrans" presStyleCnt="0"/>
      <dgm:spPr/>
    </dgm:pt>
    <dgm:pt modelId="{4E6CE68D-2B4F-4613-A91F-7CAD6388006A}" type="pres">
      <dgm:prSet presAssocID="{608BB3C1-88A3-4DCB-9D08-84025281EDB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2E200-9D96-4B8F-88CB-BD5CC48014A8}" type="pres">
      <dgm:prSet presAssocID="{397E5E10-3A90-43C0-983F-355E24DC9833}" presName="sibTrans" presStyleCnt="0"/>
      <dgm:spPr/>
    </dgm:pt>
    <dgm:pt modelId="{96BADF6E-C051-4FCC-881F-4A4C45C2F732}" type="pres">
      <dgm:prSet presAssocID="{25D6335D-F6F4-4DA2-89B5-202789A45DEB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88738-87A7-4894-9075-0D6AD5225BF4}" type="pres">
      <dgm:prSet presAssocID="{B2298D6B-D2CC-43CE-868D-84A2F484373B}" presName="sibTrans" presStyleCnt="0"/>
      <dgm:spPr/>
    </dgm:pt>
    <dgm:pt modelId="{01C792A6-4E2E-4375-8EB3-4E7824633A6F}" type="pres">
      <dgm:prSet presAssocID="{79D277B8-BE78-43B9-84AA-269B35A17DF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C6AF6-994E-4441-8BC7-7A975699BE1A}" type="pres">
      <dgm:prSet presAssocID="{53319835-B864-4687-A2EA-6C6FA7A1C76D}" presName="sibTrans" presStyleCnt="0"/>
      <dgm:spPr/>
    </dgm:pt>
    <dgm:pt modelId="{8F9C2E37-15EA-44B3-BF5A-509DC08A0DAC}" type="pres">
      <dgm:prSet presAssocID="{C65036DA-A63F-480B-98B6-4BD5630A8D3B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AFD96-C46B-48D8-A802-4FFBB6E0D050}" srcId="{C72CC3CB-D405-420B-A3DD-94B3A473B261}" destId="{212F2E8E-A528-44F6-A7B2-CFDDCBF44FF3}" srcOrd="0" destOrd="0" parTransId="{48E07D20-3A3E-4801-A34C-FAB621656934}" sibTransId="{7AC26D86-722B-488C-9EF9-656AE4E487C5}"/>
    <dgm:cxn modelId="{AF9BBF5A-9D62-4A67-820C-04361E238FA2}" type="presOf" srcId="{C72CC3CB-D405-420B-A3DD-94B3A473B261}" destId="{E831894E-B7E4-416C-9CBC-9B92EE6DD85A}" srcOrd="0" destOrd="0" presId="urn:microsoft.com/office/officeart/2005/8/layout/hProcess9"/>
    <dgm:cxn modelId="{87ECBB54-331A-4309-B641-EF64B65693EA}" srcId="{C72CC3CB-D405-420B-A3DD-94B3A473B261}" destId="{25D6335D-F6F4-4DA2-89B5-202789A45DEB}" srcOrd="3" destOrd="0" parTransId="{2F2ABE96-3130-41D7-9A04-96D738F0D5BA}" sibTransId="{B2298D6B-D2CC-43CE-868D-84A2F484373B}"/>
    <dgm:cxn modelId="{3A6D8076-5199-47C0-870E-E8B95A8814CD}" type="presOf" srcId="{212F2E8E-A528-44F6-A7B2-CFDDCBF44FF3}" destId="{DFB10BE0-D24E-4A9F-83E0-13EC233D048C}" srcOrd="0" destOrd="0" presId="urn:microsoft.com/office/officeart/2005/8/layout/hProcess9"/>
    <dgm:cxn modelId="{75583B1A-C3E7-41F4-B577-E04626DCF667}" type="presOf" srcId="{25D6335D-F6F4-4DA2-89B5-202789A45DEB}" destId="{96BADF6E-C051-4FCC-881F-4A4C45C2F732}" srcOrd="0" destOrd="0" presId="urn:microsoft.com/office/officeart/2005/8/layout/hProcess9"/>
    <dgm:cxn modelId="{1CF81544-5177-495D-8804-58F083E1DDF0}" type="presOf" srcId="{0F1F581B-D36D-4C38-A9AF-521F2D94E079}" destId="{E0B76D77-FF0A-4241-A6BD-2F55F2112C97}" srcOrd="0" destOrd="0" presId="urn:microsoft.com/office/officeart/2005/8/layout/hProcess9"/>
    <dgm:cxn modelId="{FA23F8BA-2022-4F06-B369-DB9B6ACB2A3D}" srcId="{C72CC3CB-D405-420B-A3DD-94B3A473B261}" destId="{79D277B8-BE78-43B9-84AA-269B35A17DF1}" srcOrd="4" destOrd="0" parTransId="{EB4253C4-A2BA-4E83-ACDF-08D10C056866}" sibTransId="{53319835-B864-4687-A2EA-6C6FA7A1C76D}"/>
    <dgm:cxn modelId="{21172BC8-C478-4E2D-AB6A-6D8EA6597430}" srcId="{C72CC3CB-D405-420B-A3DD-94B3A473B261}" destId="{0F1F581B-D36D-4C38-A9AF-521F2D94E079}" srcOrd="1" destOrd="0" parTransId="{955271B9-7A4B-46B1-BAD6-2DF99BEC6CCC}" sibTransId="{4E73B9BD-FA05-4AC0-AEC1-2D90DDF579B7}"/>
    <dgm:cxn modelId="{1324CBBB-220C-468B-A58D-67590F2CA411}" srcId="{C72CC3CB-D405-420B-A3DD-94B3A473B261}" destId="{608BB3C1-88A3-4DCB-9D08-84025281EDB1}" srcOrd="2" destOrd="0" parTransId="{4B0B2E45-4D9C-48FC-A1D5-E9674B947DAB}" sibTransId="{397E5E10-3A90-43C0-983F-355E24DC9833}"/>
    <dgm:cxn modelId="{BF28F830-2FAC-4FF4-939A-D36861DEC51C}" type="presOf" srcId="{C65036DA-A63F-480B-98B6-4BD5630A8D3B}" destId="{8F9C2E37-15EA-44B3-BF5A-509DC08A0DAC}" srcOrd="0" destOrd="0" presId="urn:microsoft.com/office/officeart/2005/8/layout/hProcess9"/>
    <dgm:cxn modelId="{78BA6164-8445-498B-9A08-D570A06B0067}" srcId="{C72CC3CB-D405-420B-A3DD-94B3A473B261}" destId="{C65036DA-A63F-480B-98B6-4BD5630A8D3B}" srcOrd="5" destOrd="0" parTransId="{2AA591B4-9908-4AE0-AE64-B586ED878F42}" sibTransId="{FFD71F0B-8E44-46B1-B2B8-DA9F23402EB2}"/>
    <dgm:cxn modelId="{2A62CC05-2A06-4385-88CB-8FA16F8A6E97}" type="presOf" srcId="{608BB3C1-88A3-4DCB-9D08-84025281EDB1}" destId="{4E6CE68D-2B4F-4613-A91F-7CAD6388006A}" srcOrd="0" destOrd="0" presId="urn:microsoft.com/office/officeart/2005/8/layout/hProcess9"/>
    <dgm:cxn modelId="{C45706C5-48B1-4004-9AEF-3F8158E4FC03}" type="presOf" srcId="{79D277B8-BE78-43B9-84AA-269B35A17DF1}" destId="{01C792A6-4E2E-4375-8EB3-4E7824633A6F}" srcOrd="0" destOrd="0" presId="urn:microsoft.com/office/officeart/2005/8/layout/hProcess9"/>
    <dgm:cxn modelId="{2E642ED3-2D51-48F1-92C4-8BD5F0B35372}" type="presParOf" srcId="{E831894E-B7E4-416C-9CBC-9B92EE6DD85A}" destId="{7D55DE51-0BDE-4AE6-B1EB-6BDC211029D2}" srcOrd="0" destOrd="0" presId="urn:microsoft.com/office/officeart/2005/8/layout/hProcess9"/>
    <dgm:cxn modelId="{A4D43A63-C2A2-4C04-9347-0302F195EC31}" type="presParOf" srcId="{E831894E-B7E4-416C-9CBC-9B92EE6DD85A}" destId="{6700D8E6-A0E0-4000-9990-F5548D48881F}" srcOrd="1" destOrd="0" presId="urn:microsoft.com/office/officeart/2005/8/layout/hProcess9"/>
    <dgm:cxn modelId="{22553F0E-38B8-427F-832A-0F460F9E238D}" type="presParOf" srcId="{6700D8E6-A0E0-4000-9990-F5548D48881F}" destId="{DFB10BE0-D24E-4A9F-83E0-13EC233D048C}" srcOrd="0" destOrd="0" presId="urn:microsoft.com/office/officeart/2005/8/layout/hProcess9"/>
    <dgm:cxn modelId="{044F51FE-6836-4BE1-9AA8-0D164A5F0495}" type="presParOf" srcId="{6700D8E6-A0E0-4000-9990-F5548D48881F}" destId="{81EBFADF-0A3F-47E6-8FF4-83F7AA24B00D}" srcOrd="1" destOrd="0" presId="urn:microsoft.com/office/officeart/2005/8/layout/hProcess9"/>
    <dgm:cxn modelId="{E49F1075-19E7-4EC2-B577-5AD94FDB0A3B}" type="presParOf" srcId="{6700D8E6-A0E0-4000-9990-F5548D48881F}" destId="{E0B76D77-FF0A-4241-A6BD-2F55F2112C97}" srcOrd="2" destOrd="0" presId="urn:microsoft.com/office/officeart/2005/8/layout/hProcess9"/>
    <dgm:cxn modelId="{CE862EAF-9529-43E3-AA52-A8D9AE4EA2D8}" type="presParOf" srcId="{6700D8E6-A0E0-4000-9990-F5548D48881F}" destId="{137E0C6C-8B9D-420D-AC4C-62339A0A65F5}" srcOrd="3" destOrd="0" presId="urn:microsoft.com/office/officeart/2005/8/layout/hProcess9"/>
    <dgm:cxn modelId="{9B4AA1E9-2DEE-4A0B-AAEC-5453BBA17194}" type="presParOf" srcId="{6700D8E6-A0E0-4000-9990-F5548D48881F}" destId="{4E6CE68D-2B4F-4613-A91F-7CAD6388006A}" srcOrd="4" destOrd="0" presId="urn:microsoft.com/office/officeart/2005/8/layout/hProcess9"/>
    <dgm:cxn modelId="{8FF726D0-6EE2-4975-A2A1-6346FF23C39D}" type="presParOf" srcId="{6700D8E6-A0E0-4000-9990-F5548D48881F}" destId="{90E2E200-9D96-4B8F-88CB-BD5CC48014A8}" srcOrd="5" destOrd="0" presId="urn:microsoft.com/office/officeart/2005/8/layout/hProcess9"/>
    <dgm:cxn modelId="{DEAFBBAD-E11B-497B-8628-5819BDB9F4D2}" type="presParOf" srcId="{6700D8E6-A0E0-4000-9990-F5548D48881F}" destId="{96BADF6E-C051-4FCC-881F-4A4C45C2F732}" srcOrd="6" destOrd="0" presId="urn:microsoft.com/office/officeart/2005/8/layout/hProcess9"/>
    <dgm:cxn modelId="{71BEDC54-90EF-4C13-B387-CE35452D460B}" type="presParOf" srcId="{6700D8E6-A0E0-4000-9990-F5548D48881F}" destId="{3BD88738-87A7-4894-9075-0D6AD5225BF4}" srcOrd="7" destOrd="0" presId="urn:microsoft.com/office/officeart/2005/8/layout/hProcess9"/>
    <dgm:cxn modelId="{7B1A7960-1265-41C3-87B5-F9352B6DD135}" type="presParOf" srcId="{6700D8E6-A0E0-4000-9990-F5548D48881F}" destId="{01C792A6-4E2E-4375-8EB3-4E7824633A6F}" srcOrd="8" destOrd="0" presId="urn:microsoft.com/office/officeart/2005/8/layout/hProcess9"/>
    <dgm:cxn modelId="{5A74739E-0351-498D-A517-9B7E1330741E}" type="presParOf" srcId="{6700D8E6-A0E0-4000-9990-F5548D48881F}" destId="{050C6AF6-994E-4441-8BC7-7A975699BE1A}" srcOrd="9" destOrd="0" presId="urn:microsoft.com/office/officeart/2005/8/layout/hProcess9"/>
    <dgm:cxn modelId="{3E6E8AB9-D585-409F-A614-3B98E961C523}" type="presParOf" srcId="{6700D8E6-A0E0-4000-9990-F5548D48881F}" destId="{8F9C2E37-15EA-44B3-BF5A-509DC08A0DA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5DE51-0BDE-4AE6-B1EB-6BDC211029D2}">
      <dsp:nvSpPr>
        <dsp:cNvPr id="0" name=""/>
        <dsp:cNvSpPr/>
      </dsp:nvSpPr>
      <dsp:spPr>
        <a:xfrm>
          <a:off x="588665" y="0"/>
          <a:ext cx="6671541" cy="2767249"/>
        </a:xfrm>
        <a:prstGeom prst="rightArrow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FB10BE0-D24E-4A9F-83E0-13EC233D048C}">
      <dsp:nvSpPr>
        <dsp:cNvPr id="0" name=""/>
        <dsp:cNvSpPr/>
      </dsp:nvSpPr>
      <dsp:spPr>
        <a:xfrm>
          <a:off x="1994" y="830174"/>
          <a:ext cx="1235542" cy="1106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Problem</a:t>
          </a:r>
        </a:p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 Identification</a:t>
          </a:r>
          <a:endParaRPr lang="en-US" sz="10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28" y="884208"/>
        <a:ext cx="1127474" cy="998831"/>
      </dsp:txXfrm>
    </dsp:sp>
    <dsp:sp modelId="{E0B76D77-FF0A-4241-A6BD-2F55F2112C97}">
      <dsp:nvSpPr>
        <dsp:cNvPr id="0" name=""/>
        <dsp:cNvSpPr/>
      </dsp:nvSpPr>
      <dsp:spPr>
        <a:xfrm>
          <a:off x="1323862" y="830174"/>
          <a:ext cx="1235542" cy="1106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7896" y="884208"/>
        <a:ext cx="1127474" cy="998831"/>
      </dsp:txXfrm>
    </dsp:sp>
    <dsp:sp modelId="{4E6CE68D-2B4F-4613-A91F-7CAD6388006A}">
      <dsp:nvSpPr>
        <dsp:cNvPr id="0" name=""/>
        <dsp:cNvSpPr/>
      </dsp:nvSpPr>
      <dsp:spPr>
        <a:xfrm>
          <a:off x="2645730" y="830174"/>
          <a:ext cx="1235542" cy="1106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Assumption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99764" y="884208"/>
        <a:ext cx="1127474" cy="998831"/>
      </dsp:txXfrm>
    </dsp:sp>
    <dsp:sp modelId="{96BADF6E-C051-4FCC-881F-4A4C45C2F732}">
      <dsp:nvSpPr>
        <dsp:cNvPr id="0" name=""/>
        <dsp:cNvSpPr/>
      </dsp:nvSpPr>
      <dsp:spPr>
        <a:xfrm>
          <a:off x="3967599" y="830174"/>
          <a:ext cx="1235542" cy="1106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21633" y="884208"/>
        <a:ext cx="1127474" cy="998831"/>
      </dsp:txXfrm>
    </dsp:sp>
    <dsp:sp modelId="{01C792A6-4E2E-4375-8EB3-4E7824633A6F}">
      <dsp:nvSpPr>
        <dsp:cNvPr id="0" name=""/>
        <dsp:cNvSpPr/>
      </dsp:nvSpPr>
      <dsp:spPr>
        <a:xfrm>
          <a:off x="5289467" y="830174"/>
          <a:ext cx="1235542" cy="1106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Recommendation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43501" y="884208"/>
        <a:ext cx="1127474" cy="998831"/>
      </dsp:txXfrm>
    </dsp:sp>
    <dsp:sp modelId="{8F9C2E37-15EA-44B3-BF5A-509DC08A0DAC}">
      <dsp:nvSpPr>
        <dsp:cNvPr id="0" name=""/>
        <dsp:cNvSpPr/>
      </dsp:nvSpPr>
      <dsp:spPr>
        <a:xfrm>
          <a:off x="6611335" y="830174"/>
          <a:ext cx="1235542" cy="1106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Limitation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65369" y="884208"/>
        <a:ext cx="1127474" cy="998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8388" y="3401005"/>
            <a:ext cx="3059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Danlei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Chen, Shu Su, Hanlin Wang, Grace Yang,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Wenjun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Zhang, Lily Zhang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2119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Smarketing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Attribution Analysis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31632" y="3095374"/>
            <a:ext cx="3312368" cy="4137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altLang="ko-KR" sz="2000" b="1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2AM </a:t>
            </a:r>
            <a:r>
              <a:rPr kumimoji="0" lang="en-US" altLang="zh-CN" sz="2000" b="1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CONSULTING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Recommendation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59632" y="1050657"/>
            <a:ext cx="4680520" cy="7068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Redistribution</a:t>
            </a:r>
            <a:endParaRPr lang="en-US" sz="1400" dirty="0" smtClean="0"/>
          </a:p>
          <a:p>
            <a:pPr marL="1200150" lvl="1" indent="-457200"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95035"/>
              </p:ext>
            </p:extLst>
          </p:nvPr>
        </p:nvGraphicFramePr>
        <p:xfrm>
          <a:off x="2267744" y="1626252"/>
          <a:ext cx="5832648" cy="3122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</a:tblGrid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Channels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Phone Calls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66.14%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2495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70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Organic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11.52%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17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69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Meeting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0.11%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Bing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smtClean="0">
                          <a:effectLst/>
                        </a:rPr>
                        <a:t>0.86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6.42%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3.5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33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Social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12.58%</a:t>
                      </a:r>
                      <a:endParaRPr lang="en-US" sz="12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aseline="0" dirty="0" smtClean="0">
                          <a:effectLst/>
                        </a:rPr>
                        <a:t>  </a:t>
                      </a:r>
                      <a:r>
                        <a:rPr lang="en-US" sz="1200" dirty="0" smtClean="0">
                          <a:effectLst/>
                        </a:rPr>
                        <a:t>2.53</a:t>
                      </a:r>
                      <a:r>
                        <a:rPr lang="en-US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Up Arrow 14"/>
          <p:cNvSpPr/>
          <p:nvPr/>
        </p:nvSpPr>
        <p:spPr>
          <a:xfrm>
            <a:off x="7596336" y="2929382"/>
            <a:ext cx="220663" cy="236537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7603571" y="2094768"/>
            <a:ext cx="220663" cy="236537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7603572" y="2519532"/>
            <a:ext cx="220662" cy="23653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634834" y="4059200"/>
            <a:ext cx="228600" cy="228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655768" y="4469049"/>
            <a:ext cx="228600" cy="228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Limitation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29949"/>
            <a:ext cx="412451" cy="412451"/>
          </a:xfrm>
        </p:spPr>
      </p:pic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 smtClean="0"/>
              <a:t>Data incompleteness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Data collection &amp;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 smtClean="0"/>
              <a:t>Time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Position based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Time series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20555"/>
            <a:ext cx="378318" cy="3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122700836"/>
              </p:ext>
            </p:extLst>
          </p:nvPr>
        </p:nvGraphicFramePr>
        <p:xfrm>
          <a:off x="395536" y="1635646"/>
          <a:ext cx="7848872" cy="276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 Agenda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Problem Identification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93" y="1635646"/>
            <a:ext cx="460375" cy="46037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95736" y="1664245"/>
            <a:ext cx="6912768" cy="2995737"/>
          </a:xfrm>
        </p:spPr>
        <p:txBody>
          <a:bodyPr/>
          <a:lstStyle/>
          <a:p>
            <a:r>
              <a:rPr lang="en-US" altLang="ko-KR" sz="2000" dirty="0" smtClean="0">
                <a:latin typeface="+mj-lt"/>
                <a:cs typeface="Arial" pitchFamily="34" charset="0"/>
              </a:rPr>
              <a:t>Broader acquisition of  Premier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lt"/>
              <a:cs typeface="Arial" pitchFamily="34" charset="0"/>
            </a:endParaRPr>
          </a:p>
          <a:p>
            <a:r>
              <a:rPr lang="en-US" altLang="ko-KR" sz="2000" dirty="0" smtClean="0">
                <a:latin typeface="+mj-lt"/>
                <a:cs typeface="Arial" pitchFamily="34" charset="0"/>
              </a:rPr>
              <a:t>Maximize profit under limited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lt"/>
              <a:cs typeface="Arial" pitchFamily="34" charset="0"/>
            </a:endParaRPr>
          </a:p>
          <a:p>
            <a:r>
              <a:rPr lang="en-US" altLang="ko-KR" sz="2000" dirty="0" smtClean="0">
                <a:latin typeface="+mj-lt"/>
                <a:cs typeface="Arial" pitchFamily="34" charset="0"/>
              </a:rPr>
              <a:t>Credit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lt"/>
              <a:cs typeface="Arial" pitchFamily="34" charset="0"/>
            </a:endParaRPr>
          </a:p>
          <a:p>
            <a:r>
              <a:rPr lang="en-US" altLang="ko-KR" sz="2000" dirty="0" smtClean="0">
                <a:latin typeface="+mj-lt"/>
                <a:cs typeface="Arial" pitchFamily="34" charset="0"/>
              </a:rPr>
              <a:t>Funds redistribution simulation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4" y="2411338"/>
            <a:ext cx="448444" cy="448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4" y="3087216"/>
            <a:ext cx="448444" cy="448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67894"/>
            <a:ext cx="376436" cy="3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Analysis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Arial" charset="0"/>
                <a:cs typeface="Arial" charset="0"/>
              </a:rPr>
              <a:t>First touch attribution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rial" charset="0"/>
                <a:cs typeface="Arial" charset="0"/>
              </a:rPr>
              <a:t>Credit assignment: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100% of the deal value is assigned to the channel and/or activity that acquired the 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Arial" charset="0"/>
                <a:cs typeface="Arial" charset="0"/>
              </a:rPr>
              <a:t>Reason</a:t>
            </a:r>
            <a:endParaRPr lang="en-US" sz="1800" dirty="0">
              <a:ea typeface="Arial" charset="0"/>
              <a:cs typeface="Arial" charset="0"/>
            </a:endParaRP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Straightforward, easy to interpret and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implement</a:t>
            </a:r>
            <a:endParaRPr lang="en-US" sz="1800" dirty="0" smtClean="0">
              <a:ea typeface="Arial" charset="0"/>
              <a:cs typeface="Arial" charset="0"/>
            </a:endParaRP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Intense time limitation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84" y="987574"/>
            <a:ext cx="376436" cy="3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Assumption</a:t>
            </a:r>
            <a:r>
              <a:rPr lang="en-US" altLang="zh-CN" dirty="0" smtClean="0">
                <a:latin typeface="+mj-lt"/>
              </a:rPr>
              <a:t>s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35646"/>
            <a:ext cx="378198" cy="360189"/>
          </a:xfrm>
        </p:spPr>
      </p:pic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scope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Missing Data</a:t>
            </a:r>
          </a:p>
          <a:p>
            <a:endParaRPr lang="en-US" dirty="0"/>
          </a:p>
          <a:p>
            <a:r>
              <a:rPr lang="en-US" dirty="0" smtClean="0"/>
              <a:t>Data filtering</a:t>
            </a:r>
          </a:p>
          <a:p>
            <a:endParaRPr lang="en-US" dirty="0"/>
          </a:p>
          <a:p>
            <a:r>
              <a:rPr lang="en-US" dirty="0" smtClean="0"/>
              <a:t>Data mapping</a:t>
            </a:r>
          </a:p>
          <a:p>
            <a:endParaRPr lang="en-US" dirty="0"/>
          </a:p>
          <a:p>
            <a:r>
              <a:rPr lang="en-US" dirty="0" smtClean="0"/>
              <a:t>Revenue assumption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56" y="2211710"/>
            <a:ext cx="288032" cy="288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4" y="2771378"/>
            <a:ext cx="232420" cy="232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25" y="3252553"/>
            <a:ext cx="288032" cy="218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56" y="3719514"/>
            <a:ext cx="304428" cy="3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Conclusion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51741"/>
            <a:ext cx="6393195" cy="2720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979712" y="422793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Total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revenue</a:t>
            </a:r>
            <a:r>
              <a:rPr lang="en-US" altLang="zh-CN" b="1" dirty="0" smtClean="0">
                <a:latin typeface="+mj-lt"/>
              </a:rPr>
              <a:t>: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$</a:t>
            </a:r>
            <a:r>
              <a:rPr lang="en-US" b="1" dirty="0" smtClean="0">
                <a:latin typeface="+mj-lt"/>
              </a:rPr>
              <a:t>831</a:t>
            </a:r>
            <a:r>
              <a:rPr lang="en-US" altLang="zh-CN" b="1" dirty="0" smtClean="0">
                <a:latin typeface="+mj-lt"/>
              </a:rPr>
              <a:t>,066,000.00</a:t>
            </a:r>
            <a:endParaRPr lang="en-US" b="1" dirty="0" smtClean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</a:t>
            </a:r>
            <a:r>
              <a:rPr lang="en-US" b="1" dirty="0" smtClean="0">
                <a:latin typeface="+mj-lt"/>
              </a:rPr>
              <a:t>otal cost</a:t>
            </a:r>
            <a:r>
              <a:rPr lang="en-US" altLang="zh-CN" b="1" dirty="0" smtClean="0">
                <a:latin typeface="+mj-lt"/>
              </a:rPr>
              <a:t>: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$29</a:t>
            </a:r>
            <a:r>
              <a:rPr lang="en-US" altLang="zh-CN" b="1" dirty="0" smtClean="0">
                <a:latin typeface="+mj-lt"/>
              </a:rPr>
              <a:t>,351,730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4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Conclusion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6" name="Picture 5" descr="Conversion%20rate%20with%20meet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5096"/>
            <a:ext cx="5801030" cy="3674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20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Conclusion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776" y="4299942"/>
            <a:ext cx="453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*Assuming 2</a:t>
            </a:r>
            <a:r>
              <a:rPr lang="en-US" altLang="zh-CN" sz="1000" dirty="0" smtClean="0"/>
              <a:t>M</a:t>
            </a:r>
            <a:r>
              <a:rPr lang="en-US" sz="1000" dirty="0" smtClean="0"/>
              <a:t> budget for each marketing channel </a:t>
            </a:r>
            <a:endParaRPr lang="en-US" sz="1000" dirty="0"/>
          </a:p>
        </p:txBody>
      </p:sp>
      <p:pic>
        <p:nvPicPr>
          <p:cNvPr id="6" name="Picture 5" descr="Pojec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41082"/>
            <a:ext cx="5946601" cy="3001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78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00630"/>
            <a:ext cx="1756341" cy="526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67165"/>
            <a:ext cx="4165249" cy="2801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643191" y="850127"/>
            <a:ext cx="6025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budget on phone-call and email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 down marketing expense on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Follow-up on leads generated from organic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198</Words>
  <Application>Microsoft Macintosh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Courier New</vt:lpstr>
      <vt:lpstr>DengXian</vt:lpstr>
      <vt:lpstr>Times New Roman</vt:lpstr>
      <vt:lpstr>맑은 고딕</vt:lpstr>
      <vt:lpstr>宋体</vt:lpstr>
      <vt:lpstr>Arial</vt:lpstr>
      <vt:lpstr>Office Theme</vt:lpstr>
      <vt:lpstr>Custom Design</vt:lpstr>
      <vt:lpstr>PowerPoint Presentation</vt:lpstr>
      <vt:lpstr> Agenda</vt:lpstr>
      <vt:lpstr>Problem Identification</vt:lpstr>
      <vt:lpstr>Analysis</vt:lpstr>
      <vt:lpstr>Assumptions</vt:lpstr>
      <vt:lpstr>Conclusion</vt:lpstr>
      <vt:lpstr>Conclusion</vt:lpstr>
      <vt:lpstr>Conclusion</vt:lpstr>
      <vt:lpstr>Recommendation</vt:lpstr>
      <vt:lpstr>Recommendation</vt:lpstr>
      <vt:lpstr>Limitation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Microsoft Office User</cp:lastModifiedBy>
  <cp:revision>56</cp:revision>
  <cp:lastPrinted>2018-05-10T00:03:41Z</cp:lastPrinted>
  <dcterms:created xsi:type="dcterms:W3CDTF">2014-04-01T16:27:38Z</dcterms:created>
  <dcterms:modified xsi:type="dcterms:W3CDTF">2018-05-10T00:41:41Z</dcterms:modified>
</cp:coreProperties>
</file>