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8" r:id="rId2"/>
    <p:sldId id="580" r:id="rId3"/>
    <p:sldId id="581" r:id="rId4"/>
    <p:sldId id="590" r:id="rId5"/>
    <p:sldId id="591" r:id="rId6"/>
    <p:sldId id="592" r:id="rId7"/>
    <p:sldId id="593" r:id="rId8"/>
    <p:sldId id="594" r:id="rId9"/>
    <p:sldId id="587" r:id="rId10"/>
    <p:sldId id="58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80" d="100"/>
          <a:sy n="80" d="100"/>
        </p:scale>
        <p:origin x="-256" y="-112"/>
      </p:cViewPr>
      <p:guideLst>
        <p:guide orient="horz" pos="1620"/>
        <p:guide orient="horz" pos="1801"/>
        <p:guide pos="2880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78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1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5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1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403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文件大小</a:t>
            </a:r>
            <a:endParaRPr lang="zh-CN" altLang="en-US" dirty="0"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必须支持大文件</a:t>
              </a:r>
              <a:r>
                <a:rPr lang="en-US" altLang="zh-CN" dirty="0" smtClean="0"/>
                <a:t> (64</a:t>
              </a:r>
              <a:r>
                <a:rPr lang="zh-CN" altLang="en-US" dirty="0" smtClean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如何表示分</a:t>
              </a:r>
              <a:r>
                <a:rPr lang="zh-CN" altLang="en-US" dirty="0"/>
                <a:t>配给一个</a:t>
              </a:r>
              <a:r>
                <a:rPr lang="zh-CN" altLang="en-US" dirty="0" smtClean="0"/>
                <a:t>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最先匹配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最佳匹配</a:t>
              </a:r>
              <a:r>
                <a:rPr lang="en-US" altLang="zh-CN" dirty="0" smtClean="0"/>
                <a:t>, ...</a:t>
              </a:r>
              <a:endParaRPr lang="en-US" altLang="zh-CN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按需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69292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11540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 smtClean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 smtClean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 smtClean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1313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链式索引块</a:t>
              </a:r>
              <a:r>
                <a:rPr lang="en-US" altLang="zh-CN" dirty="0" smtClean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多级索引块</a:t>
              </a:r>
              <a:r>
                <a:rPr lang="en-US" altLang="zh-CN" dirty="0" smtClean="0"/>
                <a:t>(IB*IB 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3358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5523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文件头包含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10 </a:t>
              </a:r>
              <a:r>
                <a:rPr lang="zh-CN" altLang="en-US" dirty="0" smtClean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提高了</a:t>
              </a:r>
              <a:r>
                <a:rPr lang="zh-CN" altLang="en-US" smtClean="0"/>
                <a:t>文</a:t>
              </a:r>
              <a:r>
                <a:rPr lang="zh-CN" altLang="en-US" smtClean="0"/>
                <a:t>件大小限制</a:t>
              </a:r>
              <a:r>
                <a:rPr lang="zh-CN" altLang="en-US" smtClean="0"/>
                <a:t>阈</a:t>
              </a:r>
              <a:r>
                <a:rPr lang="zh-CN" altLang="en-US" smtClean="0"/>
                <a:t>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290</Words>
  <Application>Microsoft Macintosh PowerPoint</Application>
  <PresentationFormat>全屏显示(16:9)</PresentationFormat>
  <Paragraphs>146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1042</cp:revision>
  <dcterms:created xsi:type="dcterms:W3CDTF">2015-01-11T06:38:50Z</dcterms:created>
  <dcterms:modified xsi:type="dcterms:W3CDTF">2017-05-08T01:06:48Z</dcterms:modified>
</cp:coreProperties>
</file>