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notesMasterIdLst>
    <p:notesMasterId r:id="rId19"/>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for interviewers: this lesson would be taught after a brief overview of python and programming languages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the code above and tell me what you got!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the code above and give me a thumbs up!</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the code above and give me a thumbs up!</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the code above and give me a thumbs up!</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me a thumbs up when you're ready to move on! By the way, I also want you to disable AI suggestions by going to settings (gear icon at the top right) and clicking AI Assistance, then uncheck "show AI-powered inline completions" if it's checked.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need to switch back and forth between Teams and your browser. These slides mirror the notebook, and I've indicated the slide numbers beside each section of the notebook to help you keep track of where we are in the lesson.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me a thumbs up when you're ready!
`print()` is one of many built-in "functions" available in Python.  In describing this line, one would say that we are "calling the print function and passing in the variable 'a'." Don't worry for now if that's too much to remember! A function is kind of a mini-program. Soon you'll be writing your own functions, but we will only be using or "calling" them for now.</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it and tell me what you got!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the code above and give me a thumbs up!</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me a thumbs up when you're ready!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Slide-14-image-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Slide-15-image-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Slide-16-image-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Slide-17-image-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2024-12-09T20:35:15Z</dcterms:created>
  <dcterms:modified xsi:type="dcterms:W3CDTF">2024-12-09T20:35:15Z</dcterms:modified>
</cp:coreProperties>
</file>